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1" r:id="rId16"/>
    <p:sldId id="269" r:id="rId17"/>
    <p:sldId id="272" r:id="rId18"/>
    <p:sldId id="273" r:id="rId19"/>
    <p:sldId id="274" r:id="rId20"/>
    <p:sldId id="275" r:id="rId21"/>
    <p:sldId id="276" r:id="rId22"/>
    <p:sldId id="277" r:id="rId23"/>
    <p:sldId id="278" r:id="rId24"/>
    <p:sldId id="279" r:id="rId25"/>
    <p:sldId id="280"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27" d="100"/>
          <a:sy n="127" d="100"/>
        </p:scale>
        <p:origin x="-960"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wireframeOverlay-Home.png"/>
          <p:cNvPicPr>
            <a:picLocks noChangeAspect="1"/>
          </p:cNvPicPr>
          <p:nvPr/>
        </p:nvPicPr>
        <p:blipFill>
          <a:blip r:embed="rId2"/>
          <a:srcRect t="-93973"/>
          <a:stretch>
            <a:fillRect/>
          </a:stretch>
        </p:blipFill>
        <p:spPr>
          <a:xfrm>
            <a:off x="179294" y="1183341"/>
            <a:ext cx="8787384" cy="5276725"/>
          </a:xfrm>
          <a:prstGeom prst="rect">
            <a:avLst/>
          </a:prstGeom>
          <a:gradFill>
            <a:gsLst>
              <a:gs pos="0">
                <a:schemeClr val="tx2"/>
              </a:gs>
              <a:gs pos="100000">
                <a:schemeClr val="bg2"/>
              </a:gs>
            </a:gsLst>
            <a:lin ang="5400000" scaled="0"/>
          </a:gradFill>
        </p:spPr>
      </p:pic>
      <p:sp>
        <p:nvSpPr>
          <p:cNvPr id="2" name="Title 1"/>
          <p:cNvSpPr>
            <a:spLocks noGrp="1"/>
          </p:cNvSpPr>
          <p:nvPr>
            <p:ph type="ctrTitle"/>
          </p:nvPr>
        </p:nvSpPr>
        <p:spPr>
          <a:xfrm>
            <a:off x="417513" y="2168338"/>
            <a:ext cx="8307387" cy="1619250"/>
          </a:xfrm>
        </p:spPr>
        <p:txBody>
          <a:bodyPr/>
          <a:lstStyle>
            <a:lvl1pPr algn="ctr">
              <a:defRPr sz="4800"/>
            </a:lvl1pPr>
          </a:lstStyle>
          <a:p>
            <a:r>
              <a:rPr lang="en-US" smtClean="0"/>
              <a:t>Click to edit Master title style</a:t>
            </a:r>
            <a:endParaRPr/>
          </a:p>
        </p:txBody>
      </p:sp>
      <p:sp>
        <p:nvSpPr>
          <p:cNvPr id="3" name="Subtitle 2"/>
          <p:cNvSpPr>
            <a:spLocks noGrp="1"/>
          </p:cNvSpPr>
          <p:nvPr>
            <p:ph type="subTitle" idx="1"/>
          </p:nvPr>
        </p:nvSpPr>
        <p:spPr>
          <a:xfrm>
            <a:off x="417513" y="3810000"/>
            <a:ext cx="8307387" cy="753036"/>
          </a:xfrm>
        </p:spPr>
        <p:txBody>
          <a:bodyPr>
            <a:normAutofit/>
          </a:bodyPr>
          <a:lstStyle>
            <a:lvl1pPr marL="0" indent="0" algn="ctr">
              <a:spcBef>
                <a:spcPts val="30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p:txBody>
          <a:bodyPr/>
          <a:lstStyle/>
          <a:p>
            <a:fld id="{6C095E28-253D-434D-A1DE-9614869A1F41}" type="datetimeFigureOut">
              <a:t>5/1/14</a:t>
            </a:fld>
            <a:endParaRPr lang="en-US"/>
          </a:p>
        </p:txBody>
      </p:sp>
      <p:sp>
        <p:nvSpPr>
          <p:cNvPr id="5" name="Footer Placeholder 4"/>
          <p:cNvSpPr>
            <a:spLocks noGrp="1"/>
          </p:cNvSpPr>
          <p:nvPr>
            <p:ph type="ftr" sz="quarter" idx="11"/>
          </p:nvPr>
        </p:nvSpPr>
        <p:spPr/>
        <p:txBody>
          <a:bodyPr/>
          <a:lstStyle/>
          <a:p>
            <a:endParaRPr lang="en-US"/>
          </a:p>
        </p:txBody>
      </p:sp>
      <p:pic>
        <p:nvPicPr>
          <p:cNvPr id="8" name="Picture 7" descr="DirectionalButtons-RightOnly.png"/>
          <p:cNvPicPr>
            <a:picLocks noChangeAspect="1"/>
          </p:cNvPicPr>
          <p:nvPr/>
        </p:nvPicPr>
        <p:blipFill>
          <a:blip r:embed="rId3"/>
          <a:stretch>
            <a:fillRect/>
          </a:stretch>
        </p:blipFill>
        <p:spPr>
          <a:xfrm>
            <a:off x="7822266" y="533400"/>
            <a:ext cx="752475" cy="352425"/>
          </a:xfrm>
          <a:prstGeom prst="rect">
            <a:avLst/>
          </a:prstGeom>
        </p:spPr>
      </p:pic>
      <p:sp>
        <p:nvSpPr>
          <p:cNvPr id="9" name="Slide Number Placeholder 5"/>
          <p:cNvSpPr>
            <a:spLocks noGrp="1"/>
          </p:cNvSpPr>
          <p:nvPr>
            <p:ph type="sldNum" sz="quarter" idx="12"/>
          </p:nvPr>
        </p:nvSpPr>
        <p:spPr>
          <a:xfrm>
            <a:off x="8382000" y="1219200"/>
            <a:ext cx="533400" cy="365125"/>
          </a:xfrm>
        </p:spPr>
        <p:txBody>
          <a:bodyPr/>
          <a:lstStyle/>
          <a:p>
            <a:fld id="{6CF39A77-36A6-EA40-8DD2-2846926A2245}" type="slidenum">
              <a:t>‹#›</a:t>
            </a:fld>
            <a:endParaRPr lang="en-US"/>
          </a:p>
        </p:txBody>
      </p:sp>
    </p:spTree>
  </p:cSld>
  <p:clrMapOvr>
    <a:masterClrMapping/>
  </p:clrMapOvr>
  <p:transition xmlns:p14="http://schemas.microsoft.com/office/powerpoint/2010/mai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wireframeOverlay-Content.png"/>
          <p:cNvPicPr>
            <a:picLocks noChangeAspect="1"/>
          </p:cNvPicPr>
          <p:nvPr/>
        </p:nvPicPr>
        <p:blipFill>
          <a:blip r:embed="rId2"/>
          <a:stretch>
            <a:fillRect/>
          </a:stretch>
        </p:blipFill>
        <p:spPr>
          <a:xfrm>
            <a:off x="179294" y="1179576"/>
            <a:ext cx="8787384" cy="1440702"/>
          </a:xfrm>
          <a:prstGeom prst="rect">
            <a:avLst/>
          </a:prstGeom>
          <a:gradFill>
            <a:gsLst>
              <a:gs pos="0">
                <a:schemeClr val="tx2"/>
              </a:gs>
              <a:gs pos="100000">
                <a:schemeClr val="bg2"/>
              </a:gs>
            </a:gsLst>
            <a:lin ang="5400000" scaled="0"/>
          </a:gradFill>
        </p:spPr>
      </p:pic>
      <p:sp>
        <p:nvSpPr>
          <p:cNvPr id="2" name="Title 1"/>
          <p:cNvSpPr>
            <a:spLocks noGrp="1"/>
          </p:cNvSpPr>
          <p:nvPr>
            <p:ph type="title"/>
          </p:nvPr>
        </p:nvSpPr>
        <p:spPr>
          <a:xfrm>
            <a:off x="416859" y="1466850"/>
            <a:ext cx="8308039" cy="1128432"/>
          </a:xfrm>
        </p:spPr>
        <p:txBody>
          <a:bodyPr vert="horz" lIns="91440" tIns="45720" rIns="91440" bIns="45720" rtlCol="0" anchor="b" anchorCtr="0">
            <a:noAutofit/>
          </a:bodyPr>
          <a:lstStyle>
            <a:lvl1pPr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007224" y="2623296"/>
            <a:ext cx="4717676" cy="38312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30213" y="2770187"/>
            <a:ext cx="3429093" cy="3576825"/>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6C095E28-253D-434D-A1DE-9614869A1F41}" type="datetimeFigureOut">
              <a:t>5/1/14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F39A77-36A6-EA40-8DD2-2846926A2245}" type="slidenum">
              <a:t>‹#›</a:t>
            </a:fld>
            <a:endParaRPr lang="en-US"/>
          </a:p>
        </p:txBody>
      </p:sp>
    </p:spTree>
  </p:cSld>
  <p:clrMapOvr>
    <a:masterClrMapping/>
  </p:clrMapOvr>
  <p:transition xmlns:p14="http://schemas.microsoft.com/office/powerpoint/2010/mai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pic>
        <p:nvPicPr>
          <p:cNvPr id="9" name="Picture 8" descr="wireframeOverlay-PCVertical.png"/>
          <p:cNvPicPr>
            <a:picLocks noChangeAspect="1"/>
          </p:cNvPicPr>
          <p:nvPr/>
        </p:nvPicPr>
        <p:blipFill>
          <a:blip r:embed="rId2"/>
          <a:srcRect b="-123309"/>
          <a:stretch>
            <a:fillRect/>
          </a:stretch>
        </p:blipFill>
        <p:spPr>
          <a:xfrm>
            <a:off x="182880" y="1179575"/>
            <a:ext cx="5133975" cy="5275013"/>
          </a:xfrm>
          <a:prstGeom prst="rect">
            <a:avLst/>
          </a:prstGeom>
          <a:gradFill>
            <a:gsLst>
              <a:gs pos="0">
                <a:schemeClr val="bg2"/>
              </a:gs>
              <a:gs pos="100000">
                <a:schemeClr val="tx2"/>
              </a:gs>
            </a:gsLst>
            <a:lin ang="5400000" scaled="0"/>
          </a:gradFill>
        </p:spPr>
      </p:pic>
      <p:sp>
        <p:nvSpPr>
          <p:cNvPr id="2" name="Title 1"/>
          <p:cNvSpPr>
            <a:spLocks noGrp="1"/>
          </p:cNvSpPr>
          <p:nvPr>
            <p:ph type="title"/>
          </p:nvPr>
        </p:nvSpPr>
        <p:spPr>
          <a:xfrm>
            <a:off x="416859" y="1680882"/>
            <a:ext cx="4313891" cy="1162050"/>
          </a:xfrm>
        </p:spPr>
        <p:txBody>
          <a:bodyPr anchor="b"/>
          <a:lstStyle>
            <a:lvl1pPr algn="l">
              <a:defRPr sz="2800" b="0">
                <a:solidFill>
                  <a:schemeClr val="bg1"/>
                </a:solidFill>
              </a:defRPr>
            </a:lvl1pPr>
          </a:lstStyle>
          <a:p>
            <a:r>
              <a:rPr lang="en-US" dirty="0" smtClean="0"/>
              <a:t>Click to edit Master title style</a:t>
            </a:r>
            <a:endParaRPr dirty="0"/>
          </a:p>
        </p:txBody>
      </p:sp>
      <p:sp>
        <p:nvSpPr>
          <p:cNvPr id="4" name="Text Placeholder 3"/>
          <p:cNvSpPr>
            <a:spLocks noGrp="1"/>
          </p:cNvSpPr>
          <p:nvPr>
            <p:ph type="body" sz="half" idx="2"/>
          </p:nvPr>
        </p:nvSpPr>
        <p:spPr>
          <a:xfrm>
            <a:off x="416859" y="2837329"/>
            <a:ext cx="4313891" cy="3415834"/>
          </a:xfrm>
        </p:spPr>
        <p:txBody>
          <a:bodyPr>
            <a:normAutofit/>
          </a:bodyPr>
          <a:lstStyle>
            <a:lvl1pPr marL="0" indent="0">
              <a:lnSpc>
                <a:spcPct val="110000"/>
              </a:lnSpc>
              <a:spcBef>
                <a:spcPts val="6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6C095E28-253D-434D-A1DE-9614869A1F41}" type="datetimeFigureOut">
              <a:t>5/1/14</a:t>
            </a:fld>
            <a:endParaRPr lang="en-US"/>
          </a:p>
        </p:txBody>
      </p:sp>
      <p:sp>
        <p:nvSpPr>
          <p:cNvPr id="6" name="Footer Placeholder 5"/>
          <p:cNvSpPr>
            <a:spLocks noGrp="1"/>
          </p:cNvSpPr>
          <p:nvPr>
            <p:ph type="ftr" sz="quarter" idx="11"/>
          </p:nvPr>
        </p:nvSpPr>
        <p:spPr/>
        <p:txBody>
          <a:bodyPr/>
          <a:lstStyle/>
          <a:p>
            <a:endParaRPr lang="en-US"/>
          </a:p>
        </p:txBody>
      </p:sp>
      <p:sp>
        <p:nvSpPr>
          <p:cNvPr id="11" name="Picture Placeholder 10"/>
          <p:cNvSpPr>
            <a:spLocks noGrp="1"/>
          </p:cNvSpPr>
          <p:nvPr>
            <p:ph type="pic" sz="quarter" idx="13"/>
          </p:nvPr>
        </p:nvSpPr>
        <p:spPr>
          <a:xfrm>
            <a:off x="5298140" y="1169894"/>
            <a:ext cx="3671047" cy="5276088"/>
          </a:xfrm>
        </p:spPr>
        <p:txBody>
          <a:bodyPr/>
          <a:lstStyle>
            <a:lvl1pPr>
              <a:buNone/>
              <a:defRPr/>
            </a:lvl1pPr>
          </a:lstStyle>
          <a:p>
            <a:r>
              <a:rPr lang="en-US" smtClean="0"/>
              <a:t>Drag picture to placeholder or click icon to add</a:t>
            </a:r>
            <a:endParaRPr/>
          </a:p>
        </p:txBody>
      </p:sp>
    </p:spTree>
  </p:cSld>
  <p:clrMapOvr>
    <a:masterClrMapping/>
  </p:clrMapOvr>
  <p:transition xmlns:p14="http://schemas.microsoft.com/office/powerpoint/2010/mai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182880" y="1169894"/>
            <a:ext cx="8787384" cy="2106706"/>
          </a:xfrm>
        </p:spPr>
        <p:txBody>
          <a:bodyPr/>
          <a:lstStyle>
            <a:lvl1pPr>
              <a:buNone/>
              <a:defRPr/>
            </a:lvl1pPr>
          </a:lstStyle>
          <a:p>
            <a:r>
              <a:rPr lang="en-US" smtClean="0"/>
              <a:t>Drag picture to placeholder or click icon to add</a:t>
            </a:r>
            <a:endParaRPr/>
          </a:p>
        </p:txBody>
      </p:sp>
      <p:sp>
        <p:nvSpPr>
          <p:cNvPr id="10" name="Rectangle 9"/>
          <p:cNvSpPr/>
          <p:nvPr/>
        </p:nvSpPr>
        <p:spPr>
          <a:xfrm>
            <a:off x="182880" y="3281082"/>
            <a:ext cx="8787384" cy="3174582"/>
          </a:xfrm>
          <a:prstGeom prst="rect">
            <a:avLst/>
          </a:prstGeom>
          <a:gradFill>
            <a:gsLst>
              <a:gs pos="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859" y="3329268"/>
            <a:ext cx="8346141" cy="1014132"/>
          </a:xfrm>
        </p:spPr>
        <p:txBody>
          <a:bodyPr anchor="b"/>
          <a:lstStyle>
            <a:lvl1pPr algn="l">
              <a:defRPr sz="3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416859" y="4343399"/>
            <a:ext cx="8346141" cy="1909763"/>
          </a:xfrm>
        </p:spPr>
        <p:txBody>
          <a:bodyPr>
            <a:normAutofit/>
          </a:bodyPr>
          <a:lstStyle>
            <a:lvl1pPr marL="0" indent="0">
              <a:lnSpc>
                <a:spcPct val="110000"/>
              </a:lnSpc>
              <a:spcBef>
                <a:spcPts val="600"/>
              </a:spcBef>
              <a:buNone/>
              <a:defRPr sz="18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6C095E28-253D-434D-A1DE-9614869A1F41}" type="datetimeFigureOut">
              <a:t>5/1/14</a:t>
            </a:fld>
            <a:endParaRPr lang="en-US"/>
          </a:p>
        </p:txBody>
      </p:sp>
      <p:sp>
        <p:nvSpPr>
          <p:cNvPr id="6" name="Footer Placeholder 5"/>
          <p:cNvSpPr>
            <a:spLocks noGrp="1"/>
          </p:cNvSpPr>
          <p:nvPr>
            <p:ph type="ftr" sz="quarter" idx="11"/>
          </p:nvPr>
        </p:nvSpPr>
        <p:spPr/>
        <p:txBody>
          <a:bodyPr/>
          <a:lstStyle/>
          <a:p>
            <a:endParaRPr lang="en-US"/>
          </a:p>
        </p:txBody>
      </p:sp>
    </p:spTree>
  </p:cSld>
  <p:clrMapOvr>
    <a:masterClrMapping/>
  </p:clrMapOvr>
  <p:transition xmlns:p14="http://schemas.microsoft.com/office/powerpoint/2010/mai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pic>
        <p:nvPicPr>
          <p:cNvPr id="9" name="Picture 8" descr="wireframeOverlay-PCVertical.png"/>
          <p:cNvPicPr>
            <a:picLocks noChangeAspect="1"/>
          </p:cNvPicPr>
          <p:nvPr/>
        </p:nvPicPr>
        <p:blipFill>
          <a:blip r:embed="rId2"/>
          <a:srcRect b="-123309"/>
          <a:stretch>
            <a:fillRect/>
          </a:stretch>
        </p:blipFill>
        <p:spPr>
          <a:xfrm>
            <a:off x="3835212" y="1179575"/>
            <a:ext cx="5133975" cy="5275013"/>
          </a:xfrm>
          <a:prstGeom prst="rect">
            <a:avLst/>
          </a:prstGeom>
          <a:gradFill>
            <a:gsLst>
              <a:gs pos="0">
                <a:schemeClr val="bg2"/>
              </a:gs>
              <a:gs pos="100000">
                <a:schemeClr val="tx2"/>
              </a:gs>
            </a:gsLst>
            <a:lin ang="5400000" scaled="0"/>
          </a:gradFill>
        </p:spPr>
      </p:pic>
      <p:sp>
        <p:nvSpPr>
          <p:cNvPr id="2" name="Title 1"/>
          <p:cNvSpPr>
            <a:spLocks noGrp="1"/>
          </p:cNvSpPr>
          <p:nvPr>
            <p:ph type="title"/>
          </p:nvPr>
        </p:nvSpPr>
        <p:spPr>
          <a:xfrm>
            <a:off x="4191000" y="1680882"/>
            <a:ext cx="4313891" cy="1162050"/>
          </a:xfrm>
        </p:spPr>
        <p:txBody>
          <a:bodyPr anchor="b"/>
          <a:lstStyle>
            <a:lvl1pPr algn="l">
              <a:defRPr sz="28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4191000" y="2837329"/>
            <a:ext cx="4313891" cy="3415834"/>
          </a:xfrm>
        </p:spPr>
        <p:txBody>
          <a:bodyPr>
            <a:normAutofit/>
          </a:bodyPr>
          <a:lstStyle>
            <a:lvl1pPr marL="0" indent="0">
              <a:lnSpc>
                <a:spcPct val="110000"/>
              </a:lnSpc>
              <a:spcBef>
                <a:spcPts val="6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6C095E28-253D-434D-A1DE-9614869A1F41}" type="datetimeFigureOut">
              <a:t>5/1/14</a:t>
            </a:fld>
            <a:endParaRPr lang="en-US"/>
          </a:p>
        </p:txBody>
      </p:sp>
      <p:sp>
        <p:nvSpPr>
          <p:cNvPr id="6" name="Footer Placeholder 5"/>
          <p:cNvSpPr>
            <a:spLocks noGrp="1"/>
          </p:cNvSpPr>
          <p:nvPr>
            <p:ph type="ftr" sz="quarter" idx="11"/>
          </p:nvPr>
        </p:nvSpPr>
        <p:spPr/>
        <p:txBody>
          <a:bodyPr/>
          <a:lstStyle/>
          <a:p>
            <a:endParaRPr lang="en-US"/>
          </a:p>
        </p:txBody>
      </p:sp>
      <p:sp>
        <p:nvSpPr>
          <p:cNvPr id="8" name="Picture Placeholder 10"/>
          <p:cNvSpPr>
            <a:spLocks noGrp="1"/>
          </p:cNvSpPr>
          <p:nvPr>
            <p:ph type="pic" sz="quarter" idx="14"/>
          </p:nvPr>
        </p:nvSpPr>
        <p:spPr>
          <a:xfrm>
            <a:off x="182880" y="1179576"/>
            <a:ext cx="3671047" cy="2205318"/>
          </a:xfrm>
        </p:spPr>
        <p:txBody>
          <a:bodyPr/>
          <a:lstStyle>
            <a:lvl1pPr>
              <a:buNone/>
              <a:defRPr/>
            </a:lvl1pPr>
          </a:lstStyle>
          <a:p>
            <a:r>
              <a:rPr lang="en-US" smtClean="0"/>
              <a:t>Drag picture to placeholder or click icon to add</a:t>
            </a:r>
            <a:endParaRPr/>
          </a:p>
        </p:txBody>
      </p:sp>
      <p:sp>
        <p:nvSpPr>
          <p:cNvPr id="10" name="Picture Placeholder 10"/>
          <p:cNvSpPr>
            <a:spLocks noGrp="1"/>
          </p:cNvSpPr>
          <p:nvPr>
            <p:ph type="pic" sz="quarter" idx="15"/>
          </p:nvPr>
        </p:nvSpPr>
        <p:spPr>
          <a:xfrm>
            <a:off x="2015983" y="3383280"/>
            <a:ext cx="1837944" cy="3072384"/>
          </a:xfrm>
        </p:spPr>
        <p:txBody>
          <a:bodyPr/>
          <a:lstStyle>
            <a:lvl1pPr>
              <a:buNone/>
              <a:defRPr/>
            </a:lvl1pPr>
          </a:lstStyle>
          <a:p>
            <a:r>
              <a:rPr lang="en-US" smtClean="0"/>
              <a:t>Drag picture to placeholder or click icon to add</a:t>
            </a:r>
            <a:endParaRPr/>
          </a:p>
        </p:txBody>
      </p:sp>
      <p:sp>
        <p:nvSpPr>
          <p:cNvPr id="12" name="Picture Placeholder 10"/>
          <p:cNvSpPr>
            <a:spLocks noGrp="1"/>
          </p:cNvSpPr>
          <p:nvPr>
            <p:ph type="pic" sz="quarter" idx="16"/>
          </p:nvPr>
        </p:nvSpPr>
        <p:spPr>
          <a:xfrm>
            <a:off x="182880" y="3383280"/>
            <a:ext cx="1837944" cy="3072384"/>
          </a:xfrm>
        </p:spPr>
        <p:txBody>
          <a:bodyPr/>
          <a:lstStyle>
            <a:lvl1pPr>
              <a:buNone/>
              <a:defRPr/>
            </a:lvl1pPr>
          </a:lstStyle>
          <a:p>
            <a:r>
              <a:rPr lang="en-US" smtClean="0"/>
              <a:t>Drag picture to placeholder or click icon to add</a:t>
            </a:r>
            <a:endParaRPr/>
          </a:p>
        </p:txBody>
      </p:sp>
      <p:sp>
        <p:nvSpPr>
          <p:cNvPr id="13" name="Slide Number Placeholder 5"/>
          <p:cNvSpPr>
            <a:spLocks noGrp="1"/>
          </p:cNvSpPr>
          <p:nvPr>
            <p:ph type="sldNum" sz="quarter" idx="12"/>
          </p:nvPr>
        </p:nvSpPr>
        <p:spPr>
          <a:xfrm>
            <a:off x="8382000" y="1219200"/>
            <a:ext cx="533400" cy="365125"/>
          </a:xfrm>
        </p:spPr>
        <p:txBody>
          <a:bodyPr/>
          <a:lstStyle/>
          <a:p>
            <a:fld id="{6CF39A77-36A6-EA40-8DD2-2846926A2245}" type="slidenum">
              <a:t>‹#›</a:t>
            </a:fld>
            <a:endParaRPr lang="en-US"/>
          </a:p>
        </p:txBody>
      </p:sp>
    </p:spTree>
  </p:cSld>
  <p:clrMapOvr>
    <a:masterClrMapping/>
  </p:clrMapOvr>
  <p:transition xmlns:p14="http://schemas.microsoft.com/office/powerpoint/2010/mai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wireframeOverlay-Content.png"/>
          <p:cNvPicPr>
            <a:picLocks noChangeAspect="1"/>
          </p:cNvPicPr>
          <p:nvPr/>
        </p:nvPicPr>
        <p:blipFill>
          <a:blip r:embed="rId2"/>
          <a:stretch>
            <a:fillRect/>
          </a:stretch>
        </p:blipFill>
        <p:spPr>
          <a:xfrm>
            <a:off x="179294" y="1179576"/>
            <a:ext cx="8787384" cy="1440702"/>
          </a:xfrm>
          <a:prstGeom prst="rect">
            <a:avLst/>
          </a:prstGeom>
          <a:gradFill>
            <a:gsLst>
              <a:gs pos="0">
                <a:schemeClr val="tx2"/>
              </a:gs>
              <a:gs pos="100000">
                <a:schemeClr val="bg2"/>
              </a:gs>
            </a:gsLst>
            <a:lin ang="5400000" scaled="0"/>
          </a:gradFill>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lang="en-US" sz="1800" kern="1200" dirty="0" smtClean="0">
                <a:solidFill>
                  <a:schemeClr val="tx1">
                    <a:lumMod val="75000"/>
                    <a:lumOff val="25000"/>
                  </a:schemeClr>
                </a:solidFill>
                <a:latin typeface="+mn-lt"/>
                <a:ea typeface="+mn-ea"/>
                <a:cs typeface="+mn-cs"/>
              </a:defRPr>
            </a:lvl6pPr>
            <a:lvl7pPr>
              <a:defRPr lang="en-US" sz="1800" kern="1200" dirty="0" smtClean="0">
                <a:solidFill>
                  <a:schemeClr val="tx1">
                    <a:lumMod val="75000"/>
                    <a:lumOff val="25000"/>
                  </a:schemeClr>
                </a:solidFill>
                <a:latin typeface="+mn-lt"/>
                <a:ea typeface="+mn-ea"/>
                <a:cs typeface="+mn-cs"/>
              </a:defRPr>
            </a:lvl7pPr>
            <a:lvl8pPr>
              <a:defRPr lang="en-US" sz="1800" kern="1200" dirty="0" smtClean="0">
                <a:solidFill>
                  <a:schemeClr val="tx1">
                    <a:lumMod val="75000"/>
                    <a:lumOff val="25000"/>
                  </a:schemeClr>
                </a:solidFill>
                <a:latin typeface="+mn-lt"/>
                <a:ea typeface="+mn-ea"/>
                <a:cs typeface="+mn-cs"/>
              </a:defRPr>
            </a:lvl8pPr>
            <a:lvl9pPr>
              <a:defRPr sz="1800" kern="1200" dirty="0">
                <a:solidFill>
                  <a:schemeClr val="tx1">
                    <a:lumMod val="75000"/>
                    <a:lumOff val="25000"/>
                  </a:schemeClr>
                </a:solidFill>
                <a:latin typeface="+mn-lt"/>
                <a:ea typeface="+mn-ea"/>
                <a:cs typeface="+mn-cs"/>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10"/>
          </p:nvPr>
        </p:nvSpPr>
        <p:spPr/>
        <p:txBody>
          <a:bodyPr/>
          <a:lstStyle/>
          <a:p>
            <a:fld id="{6C095E28-253D-434D-A1DE-9614869A1F41}" type="datetimeFigureOut">
              <a:t>5/1/14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F39A77-36A6-EA40-8DD2-2846926A2245}" type="slidenum">
              <a:t>‹#›</a:t>
            </a:fld>
            <a:endParaRPr lang="en-US"/>
          </a:p>
        </p:txBody>
      </p:sp>
    </p:spTree>
  </p:cSld>
  <p:clrMapOvr>
    <a:masterClrMapping/>
  </p:clrMapOvr>
  <p:transition xmlns:p14="http://schemas.microsoft.com/office/powerpoint/2010/mai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wireframeOverlay-VerticalTC.png"/>
          <p:cNvPicPr>
            <a:picLocks noChangeAspect="1"/>
          </p:cNvPicPr>
          <p:nvPr/>
        </p:nvPicPr>
        <p:blipFill>
          <a:blip r:embed="rId2"/>
          <a:srcRect t="-93650"/>
          <a:stretch>
            <a:fillRect/>
          </a:stretch>
        </p:blipFill>
        <p:spPr>
          <a:xfrm>
            <a:off x="7445188" y="1178128"/>
            <a:ext cx="1524000" cy="5275339"/>
          </a:xfrm>
          <a:prstGeom prst="rect">
            <a:avLst/>
          </a:prstGeom>
          <a:gradFill>
            <a:gsLst>
              <a:gs pos="0">
                <a:schemeClr val="tx2"/>
              </a:gs>
              <a:gs pos="100000">
                <a:schemeClr val="bg2"/>
              </a:gs>
            </a:gsLst>
            <a:lin ang="5400000" scaled="0"/>
          </a:gradFill>
        </p:spPr>
      </p:pic>
      <p:sp>
        <p:nvSpPr>
          <p:cNvPr id="2" name="Vertical Title 1"/>
          <p:cNvSpPr>
            <a:spLocks noGrp="1"/>
          </p:cNvSpPr>
          <p:nvPr>
            <p:ph type="title" orient="vert"/>
          </p:nvPr>
        </p:nvSpPr>
        <p:spPr>
          <a:xfrm>
            <a:off x="7440705" y="1398494"/>
            <a:ext cx="1447800" cy="4849906"/>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17513" y="1398494"/>
            <a:ext cx="6669087" cy="4849906"/>
          </a:xfrm>
        </p:spPr>
        <p:txBody>
          <a:bodyPr vert="eaVert"/>
          <a:lstStyle>
            <a:lvl5pPr>
              <a:defRPr/>
            </a:lvl5pPr>
            <a:lvl6pPr>
              <a:defRPr lang="en-US" sz="1800" kern="1200" dirty="0" smtClean="0">
                <a:solidFill>
                  <a:schemeClr val="tx1">
                    <a:lumMod val="75000"/>
                    <a:lumOff val="25000"/>
                  </a:schemeClr>
                </a:solidFill>
                <a:latin typeface="+mn-lt"/>
                <a:ea typeface="+mn-ea"/>
                <a:cs typeface="+mn-cs"/>
              </a:defRPr>
            </a:lvl6pPr>
            <a:lvl7pPr>
              <a:defRPr lang="en-US" sz="1800" kern="1200" dirty="0" smtClean="0">
                <a:solidFill>
                  <a:schemeClr val="tx1">
                    <a:lumMod val="75000"/>
                    <a:lumOff val="25000"/>
                  </a:schemeClr>
                </a:solidFill>
                <a:latin typeface="+mn-lt"/>
                <a:ea typeface="+mn-ea"/>
                <a:cs typeface="+mn-cs"/>
              </a:defRPr>
            </a:lvl7pPr>
            <a:lvl8pPr>
              <a:defRPr lang="en-US" sz="1800" kern="1200" dirty="0" smtClean="0">
                <a:solidFill>
                  <a:schemeClr val="tx1">
                    <a:lumMod val="75000"/>
                    <a:lumOff val="25000"/>
                  </a:schemeClr>
                </a:solidFill>
                <a:latin typeface="+mn-lt"/>
                <a:ea typeface="+mn-ea"/>
                <a:cs typeface="+mn-cs"/>
              </a:defRPr>
            </a:lvl8pPr>
            <a:lvl9pPr>
              <a:defRPr sz="1800" kern="1200" dirty="0">
                <a:solidFill>
                  <a:schemeClr val="tx1">
                    <a:lumMod val="75000"/>
                    <a:lumOff val="25000"/>
                  </a:schemeClr>
                </a:solidFill>
                <a:latin typeface="+mn-lt"/>
                <a:ea typeface="+mn-ea"/>
                <a:cs typeface="+mn-cs"/>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10"/>
          </p:nvPr>
        </p:nvSpPr>
        <p:spPr/>
        <p:txBody>
          <a:bodyPr/>
          <a:lstStyle/>
          <a:p>
            <a:fld id="{6C095E28-253D-434D-A1DE-9614869A1F41}" type="datetimeFigureOut">
              <a:t>5/1/14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F39A77-36A6-EA40-8DD2-2846926A2245}" type="slidenum">
              <a:t>‹#›</a:t>
            </a:fld>
            <a:endParaRPr lang="en-US"/>
          </a:p>
        </p:txBody>
      </p:sp>
    </p:spTree>
  </p:cSld>
  <p:clrMapOvr>
    <a:masterClrMapping/>
  </p:clrMapOvr>
  <p:transition xmlns:p14="http://schemas.microsoft.com/office/powerpoint/2010/mai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Closin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095E28-253D-434D-A1DE-9614869A1F41}" type="datetimeFigureOut">
              <a:t>5/1/14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F39A77-36A6-EA40-8DD2-2846926A2245}" type="slidenum">
              <a:t>‹#›</a:t>
            </a:fld>
            <a:endParaRPr lang="en-US"/>
          </a:p>
        </p:txBody>
      </p:sp>
      <p:sp>
        <p:nvSpPr>
          <p:cNvPr id="5" name="Rectangle 4"/>
          <p:cNvSpPr/>
          <p:nvPr/>
        </p:nvSpPr>
        <p:spPr>
          <a:xfrm>
            <a:off x="182880" y="1179576"/>
            <a:ext cx="8787384" cy="5276088"/>
          </a:xfrm>
          <a:prstGeom prst="rect">
            <a:avLst/>
          </a:prstGeom>
          <a:gradFill>
            <a:gsLst>
              <a:gs pos="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6" name="Picture 5" descr="DirectionalButtons-LeftOnlyOnly.png"/>
          <p:cNvPicPr>
            <a:picLocks noChangeAspect="1"/>
          </p:cNvPicPr>
          <p:nvPr/>
        </p:nvPicPr>
        <p:blipFill>
          <a:blip r:embed="rId2"/>
          <a:stretch>
            <a:fillRect/>
          </a:stretch>
        </p:blipFill>
        <p:spPr>
          <a:xfrm>
            <a:off x="7837488" y="538163"/>
            <a:ext cx="752475" cy="352425"/>
          </a:xfrm>
          <a:prstGeom prst="rect">
            <a:avLst/>
          </a:prstGeom>
        </p:spPr>
      </p:pic>
    </p:spTree>
  </p:cSld>
  <p:clrMapOvr>
    <a:masterClrMapping/>
  </p:clrMapOvr>
  <p:transition xmlns:p14="http://schemas.microsoft.com/office/powerpoint/2010/mai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wireframeOverlay-Content.png"/>
          <p:cNvPicPr>
            <a:picLocks noChangeAspect="1"/>
          </p:cNvPicPr>
          <p:nvPr/>
        </p:nvPicPr>
        <p:blipFill>
          <a:blip r:embed="rId2"/>
          <a:stretch>
            <a:fillRect/>
          </a:stretch>
        </p:blipFill>
        <p:spPr>
          <a:xfrm>
            <a:off x="179294" y="1179576"/>
            <a:ext cx="8787384" cy="1440702"/>
          </a:xfrm>
          <a:prstGeom prst="rect">
            <a:avLst/>
          </a:prstGeom>
          <a:gradFill>
            <a:gsLst>
              <a:gs pos="0">
                <a:schemeClr val="tx2"/>
              </a:gs>
              <a:gs pos="100000">
                <a:schemeClr val="bg2"/>
              </a:gs>
            </a:gsLst>
            <a:lin ang="5400000" scaled="0"/>
          </a:gradFill>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a:xfrm>
            <a:off x="415925" y="2756646"/>
            <a:ext cx="8308975" cy="3491753"/>
          </a:xfrm>
        </p:spPr>
        <p:txBody>
          <a:bodyPr>
            <a:normAutofit/>
          </a:bodyPr>
          <a:lstStyle>
            <a:lvl1pPr>
              <a:defRPr sz="2000"/>
            </a:lvl1pPr>
            <a:lvl2pPr>
              <a:defRPr sz="1800"/>
            </a:lvl2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10"/>
          </p:nvPr>
        </p:nvSpPr>
        <p:spPr/>
        <p:txBody>
          <a:bodyPr/>
          <a:lstStyle/>
          <a:p>
            <a:fld id="{6C095E28-253D-434D-A1DE-9614869A1F41}" type="datetimeFigureOut">
              <a:t>5/1/14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F39A77-36A6-EA40-8DD2-2846926A2245}" type="slidenum">
              <a:t>‹#›</a:t>
            </a:fld>
            <a:endParaRPr lang="en-US"/>
          </a:p>
        </p:txBody>
      </p:sp>
    </p:spTree>
  </p:cSld>
  <p:clrMapOvr>
    <a:masterClrMapping/>
  </p:clrMapOvr>
  <p:transition xmlns:p14="http://schemas.microsoft.com/office/powerpoint/2010/mai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Alt.">
    <p:spTree>
      <p:nvGrpSpPr>
        <p:cNvPr id="1" name=""/>
        <p:cNvGrpSpPr/>
        <p:nvPr/>
      </p:nvGrpSpPr>
      <p:grpSpPr>
        <a:xfrm>
          <a:off x="0" y="0"/>
          <a:ext cx="0" cy="0"/>
          <a:chOff x="0" y="0"/>
          <a:chExt cx="0" cy="0"/>
        </a:xfrm>
      </p:grpSpPr>
      <p:pic>
        <p:nvPicPr>
          <p:cNvPr id="8" name="Picture 7" descr="wireframeOverlay-TCFull.png"/>
          <p:cNvPicPr>
            <a:picLocks noChangeAspect="1"/>
          </p:cNvPicPr>
          <p:nvPr/>
        </p:nvPicPr>
        <p:blipFill>
          <a:blip r:embed="rId2"/>
          <a:srcRect l="-198711"/>
          <a:stretch>
            <a:fillRect/>
          </a:stretch>
        </p:blipFill>
        <p:spPr>
          <a:xfrm>
            <a:off x="177999" y="1179576"/>
            <a:ext cx="8788373" cy="5276088"/>
          </a:xfrm>
          <a:prstGeom prst="rect">
            <a:avLst/>
          </a:prstGeom>
          <a:gradFill>
            <a:gsLst>
              <a:gs pos="0">
                <a:schemeClr val="bg2"/>
              </a:gs>
              <a:gs pos="100000">
                <a:schemeClr val="tx2"/>
              </a:gs>
            </a:gsLst>
            <a:lin ang="5400000" scaled="0"/>
          </a:gradFill>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1pPr>
              <a:buClrTx/>
              <a:defRPr>
                <a:solidFill>
                  <a:schemeClr val="bg1"/>
                </a:solidFill>
              </a:defRPr>
            </a:lvl1pPr>
            <a:lvl2pPr>
              <a:buClr>
                <a:schemeClr val="bg1">
                  <a:lumMod val="75000"/>
                </a:schemeClr>
              </a:buClr>
              <a:defRPr>
                <a:solidFill>
                  <a:schemeClr val="bg1"/>
                </a:solidFill>
              </a:defRPr>
            </a:lvl2pPr>
            <a:lvl3pPr>
              <a:buClrTx/>
              <a:defRPr>
                <a:solidFill>
                  <a:schemeClr val="bg1"/>
                </a:solidFill>
              </a:defRPr>
            </a:lvl3pPr>
            <a:lvl4pPr>
              <a:buClr>
                <a:schemeClr val="bg1">
                  <a:lumMod val="75000"/>
                </a:schemeClr>
              </a:buClr>
              <a:defRPr>
                <a:solidFill>
                  <a:schemeClr val="bg1"/>
                </a:solidFill>
              </a:defRPr>
            </a:lvl4pPr>
            <a:lvl5pPr>
              <a:buClrTx/>
              <a:defRPr>
                <a:solidFill>
                  <a:schemeClr val="bg1"/>
                </a:solidFill>
              </a:defRPr>
            </a:lvl5pPr>
            <a:lvl6pPr>
              <a:buClr>
                <a:schemeClr val="bg1">
                  <a:lumMod val="75000"/>
                </a:schemeClr>
              </a:buClr>
              <a:defRPr lang="en-US" sz="1800" kern="1200" dirty="0" smtClean="0">
                <a:solidFill>
                  <a:schemeClr val="bg1"/>
                </a:solidFill>
                <a:latin typeface="+mn-lt"/>
                <a:ea typeface="+mn-ea"/>
                <a:cs typeface="+mn-cs"/>
              </a:defRPr>
            </a:lvl6pPr>
            <a:lvl7pPr>
              <a:buClr>
                <a:schemeClr val="bg1"/>
              </a:buClr>
              <a:defRPr lang="en-US" sz="1800" kern="1200" dirty="0" smtClean="0">
                <a:solidFill>
                  <a:schemeClr val="bg1"/>
                </a:solidFill>
                <a:latin typeface="+mn-lt"/>
                <a:ea typeface="+mn-ea"/>
                <a:cs typeface="+mn-cs"/>
              </a:defRPr>
            </a:lvl7pPr>
            <a:lvl8pPr>
              <a:buClr>
                <a:schemeClr val="bg1">
                  <a:lumMod val="75000"/>
                </a:schemeClr>
              </a:buClr>
              <a:defRPr lang="en-US" sz="1800" kern="1200" dirty="0" smtClean="0">
                <a:solidFill>
                  <a:schemeClr val="bg1"/>
                </a:solidFill>
                <a:latin typeface="+mn-lt"/>
                <a:ea typeface="+mn-ea"/>
                <a:cs typeface="+mn-cs"/>
              </a:defRPr>
            </a:lvl8pPr>
            <a:lvl9pPr>
              <a:buClr>
                <a:schemeClr val="bg1"/>
              </a:buClr>
              <a:defRPr sz="1800" kern="1200" dirty="0">
                <a:solidFill>
                  <a:schemeClr val="bg1"/>
                </a:solidFill>
                <a:latin typeface="+mn-lt"/>
                <a:ea typeface="+mn-ea"/>
                <a:cs typeface="+mn-cs"/>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10"/>
          </p:nvPr>
        </p:nvSpPr>
        <p:spPr/>
        <p:txBody>
          <a:bodyPr/>
          <a:lstStyle/>
          <a:p>
            <a:fld id="{6C095E28-253D-434D-A1DE-9614869A1F41}" type="datetimeFigureOut">
              <a:t>5/1/14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F39A77-36A6-EA40-8DD2-2846926A2245}" type="slidenum">
              <a:t>‹#›</a:t>
            </a:fld>
            <a:endParaRPr lang="en-US"/>
          </a:p>
        </p:txBody>
      </p:sp>
    </p:spTree>
  </p:cSld>
  <p:clrMapOvr>
    <a:masterClrMapping/>
  </p:clrMapOvr>
  <p:transition xmlns:p14="http://schemas.microsoft.com/office/powerpoint/2010/mai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wireframeOverlay-SectionH.png"/>
          <p:cNvPicPr>
            <a:picLocks noChangeAspect="1"/>
          </p:cNvPicPr>
          <p:nvPr/>
        </p:nvPicPr>
        <p:blipFill>
          <a:blip r:embed="rId2"/>
          <a:srcRect r="-91875"/>
          <a:stretch>
            <a:fillRect/>
          </a:stretch>
        </p:blipFill>
        <p:spPr>
          <a:xfrm>
            <a:off x="182880" y="1179576"/>
            <a:ext cx="8785105" cy="5276088"/>
          </a:xfrm>
          <a:prstGeom prst="rect">
            <a:avLst/>
          </a:prstGeom>
          <a:gradFill>
            <a:gsLst>
              <a:gs pos="0">
                <a:schemeClr val="tx2"/>
              </a:gs>
              <a:gs pos="100000">
                <a:schemeClr val="bg2"/>
              </a:gs>
            </a:gsLst>
            <a:lin ang="5400000" scaled="0"/>
          </a:gradFill>
        </p:spPr>
      </p:pic>
      <p:sp>
        <p:nvSpPr>
          <p:cNvPr id="2" name="Title 1"/>
          <p:cNvSpPr>
            <a:spLocks noGrp="1"/>
          </p:cNvSpPr>
          <p:nvPr>
            <p:ph type="title"/>
          </p:nvPr>
        </p:nvSpPr>
        <p:spPr>
          <a:xfrm>
            <a:off x="2133600" y="3429000"/>
            <a:ext cx="6591300" cy="1371600"/>
          </a:xfrm>
        </p:spPr>
        <p:txBody>
          <a:bodyPr anchor="b" anchorCtr="0"/>
          <a:lstStyle>
            <a:lvl1pPr algn="r">
              <a:defRPr sz="4800" b="0" cap="none" baseline="0"/>
            </a:lvl1pPr>
          </a:lstStyle>
          <a:p>
            <a:r>
              <a:rPr lang="en-US" dirty="0" smtClean="0"/>
              <a:t>Click to edit Master title style</a:t>
            </a:r>
            <a:endParaRPr dirty="0"/>
          </a:p>
        </p:txBody>
      </p:sp>
      <p:sp>
        <p:nvSpPr>
          <p:cNvPr id="3" name="Text Placeholder 2"/>
          <p:cNvSpPr>
            <a:spLocks noGrp="1"/>
          </p:cNvSpPr>
          <p:nvPr>
            <p:ph type="body" idx="1"/>
          </p:nvPr>
        </p:nvSpPr>
        <p:spPr>
          <a:xfrm>
            <a:off x="2133600" y="4800599"/>
            <a:ext cx="6591300" cy="1066801"/>
          </a:xfrm>
        </p:spPr>
        <p:txBody>
          <a:bodyPr anchor="t" anchorCtr="0">
            <a:normAutofit/>
          </a:bodyPr>
          <a:lstStyle>
            <a:lvl1pPr marL="0" indent="0" algn="r">
              <a:spcBef>
                <a:spcPts val="300"/>
              </a:spcBef>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6C095E28-253D-434D-A1DE-9614869A1F41}" type="datetimeFigureOut">
              <a:t>5/1/14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F39A77-36A6-EA40-8DD2-2846926A2245}" type="slidenum">
              <a:t>‹#›</a:t>
            </a:fld>
            <a:endParaRPr lang="en-US"/>
          </a:p>
        </p:txBody>
      </p:sp>
    </p:spTree>
  </p:cSld>
  <p:clrMapOvr>
    <a:masterClrMapping/>
  </p:clrMapOvr>
  <p:transition xmlns:p14="http://schemas.microsoft.com/office/powerpoint/2010/mai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wireframeOverlay-Content.png"/>
          <p:cNvPicPr>
            <a:picLocks noChangeAspect="1"/>
          </p:cNvPicPr>
          <p:nvPr/>
        </p:nvPicPr>
        <p:blipFill>
          <a:blip r:embed="rId2"/>
          <a:stretch>
            <a:fillRect/>
          </a:stretch>
        </p:blipFill>
        <p:spPr>
          <a:xfrm>
            <a:off x="179294" y="1179576"/>
            <a:ext cx="8787384" cy="1440702"/>
          </a:xfrm>
          <a:prstGeom prst="rect">
            <a:avLst/>
          </a:prstGeom>
          <a:gradFill>
            <a:gsLst>
              <a:gs pos="0">
                <a:schemeClr val="tx2"/>
              </a:gs>
              <a:gs pos="100000">
                <a:schemeClr val="bg2"/>
              </a:gs>
            </a:gsLst>
            <a:lin ang="5400000" scaled="0"/>
          </a:gradFill>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16859" y="2770188"/>
            <a:ext cx="3840480" cy="3464765"/>
          </a:xfrm>
        </p:spPr>
        <p:txBody>
          <a:bodyPr>
            <a:normAutofit/>
          </a:bodyPr>
          <a:lstStyle>
            <a:lvl1pPr>
              <a:spcBef>
                <a:spcPts val="1800"/>
              </a:spcBef>
              <a:defRPr sz="1800"/>
            </a:lvl1pPr>
            <a:lvl2pPr>
              <a:defRPr sz="1800"/>
            </a:lvl2pPr>
            <a:lvl3pPr>
              <a:defRPr sz="1800"/>
            </a:lvl3pPr>
            <a:lvl4pPr>
              <a:defRPr sz="1800"/>
            </a:lvl4pPr>
            <a:lvl5pPr>
              <a:defRPr sz="1800"/>
            </a:lvl5pPr>
            <a:lvl6pPr>
              <a:defRPr lang="en-US" sz="1800" kern="1200" dirty="0" smtClean="0">
                <a:solidFill>
                  <a:schemeClr val="tx1">
                    <a:lumMod val="75000"/>
                    <a:lumOff val="25000"/>
                  </a:schemeClr>
                </a:solidFill>
                <a:latin typeface="+mn-lt"/>
                <a:ea typeface="+mn-ea"/>
                <a:cs typeface="+mn-cs"/>
              </a:defRPr>
            </a:lvl6pPr>
            <a:lvl7pPr>
              <a:defRPr lang="en-US" sz="1800" kern="1200" dirty="0" smtClean="0">
                <a:solidFill>
                  <a:schemeClr val="tx1">
                    <a:lumMod val="75000"/>
                    <a:lumOff val="25000"/>
                  </a:schemeClr>
                </a:solidFill>
                <a:latin typeface="+mn-lt"/>
                <a:ea typeface="+mn-ea"/>
                <a:cs typeface="+mn-cs"/>
              </a:defRPr>
            </a:lvl7pPr>
            <a:lvl8pPr>
              <a:defRPr lang="en-US" sz="1800" kern="1200" dirty="0" smtClean="0">
                <a:solidFill>
                  <a:schemeClr val="tx1">
                    <a:lumMod val="75000"/>
                    <a:lumOff val="25000"/>
                  </a:schemeClr>
                </a:solidFill>
                <a:latin typeface="+mn-lt"/>
                <a:ea typeface="+mn-ea"/>
                <a:cs typeface="+mn-cs"/>
              </a:defRPr>
            </a:lvl8pPr>
            <a:lvl9pPr>
              <a:defRPr sz="1800" kern="1200" dirty="0">
                <a:solidFill>
                  <a:schemeClr val="tx1">
                    <a:lumMod val="75000"/>
                    <a:lumOff val="25000"/>
                  </a:schemeClr>
                </a:solidFill>
                <a:latin typeface="+mn-lt"/>
                <a:ea typeface="+mn-ea"/>
                <a:cs typeface="+mn-cs"/>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Content Placeholder 3"/>
          <p:cNvSpPr>
            <a:spLocks noGrp="1"/>
          </p:cNvSpPr>
          <p:nvPr>
            <p:ph sz="half" idx="2"/>
          </p:nvPr>
        </p:nvSpPr>
        <p:spPr>
          <a:xfrm>
            <a:off x="4873214" y="2770188"/>
            <a:ext cx="3840480" cy="3464765"/>
          </a:xfrm>
        </p:spPr>
        <p:txBody>
          <a:bodyPr>
            <a:normAutofit/>
          </a:bodyPr>
          <a:lstStyle>
            <a:lvl1pPr>
              <a:spcBef>
                <a:spcPts val="1800"/>
              </a:spcBef>
              <a:defRPr sz="1800"/>
            </a:lvl1pPr>
            <a:lvl2pPr>
              <a:defRPr sz="1800"/>
            </a:lvl2pPr>
            <a:lvl3pPr>
              <a:defRPr sz="1800"/>
            </a:lvl3pPr>
            <a:lvl4pPr>
              <a:defRPr sz="1800"/>
            </a:lvl4pPr>
            <a:lvl5pPr>
              <a:defRPr sz="1800"/>
            </a:lvl5pPr>
            <a:lvl6pPr>
              <a:defRPr lang="en-US" sz="1800" kern="1200" dirty="0" smtClean="0">
                <a:solidFill>
                  <a:schemeClr val="tx1">
                    <a:lumMod val="75000"/>
                    <a:lumOff val="25000"/>
                  </a:schemeClr>
                </a:solidFill>
                <a:latin typeface="+mn-lt"/>
                <a:ea typeface="+mn-ea"/>
                <a:cs typeface="+mn-cs"/>
              </a:defRPr>
            </a:lvl6pPr>
            <a:lvl7pPr>
              <a:defRPr lang="en-US" sz="1800" kern="1200" dirty="0" smtClean="0">
                <a:solidFill>
                  <a:schemeClr val="tx1">
                    <a:lumMod val="75000"/>
                    <a:lumOff val="25000"/>
                  </a:schemeClr>
                </a:solidFill>
                <a:latin typeface="+mn-lt"/>
                <a:ea typeface="+mn-ea"/>
                <a:cs typeface="+mn-cs"/>
              </a:defRPr>
            </a:lvl7pPr>
            <a:lvl8pPr>
              <a:defRPr lang="en-US" sz="1800" kern="1200" dirty="0" smtClean="0">
                <a:solidFill>
                  <a:schemeClr val="tx1">
                    <a:lumMod val="75000"/>
                    <a:lumOff val="25000"/>
                  </a:schemeClr>
                </a:solidFill>
                <a:latin typeface="+mn-lt"/>
                <a:ea typeface="+mn-ea"/>
                <a:cs typeface="+mn-cs"/>
              </a:defRPr>
            </a:lvl8pPr>
            <a:lvl9pPr>
              <a:defRPr sz="1800" kern="1200" dirty="0">
                <a:solidFill>
                  <a:schemeClr val="tx1">
                    <a:lumMod val="75000"/>
                    <a:lumOff val="25000"/>
                  </a:schemeClr>
                </a:solidFill>
                <a:latin typeface="+mn-lt"/>
                <a:ea typeface="+mn-ea"/>
                <a:cs typeface="+mn-cs"/>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Date Placeholder 4"/>
          <p:cNvSpPr>
            <a:spLocks noGrp="1"/>
          </p:cNvSpPr>
          <p:nvPr>
            <p:ph type="dt" sz="half" idx="10"/>
          </p:nvPr>
        </p:nvSpPr>
        <p:spPr/>
        <p:txBody>
          <a:bodyPr/>
          <a:lstStyle/>
          <a:p>
            <a:fld id="{6C095E28-253D-434D-A1DE-9614869A1F41}" type="datetimeFigureOut">
              <a:t>5/1/14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F39A77-36A6-EA40-8DD2-2846926A2245}" type="slidenum">
              <a:t>‹#›</a:t>
            </a:fld>
            <a:endParaRPr lang="en-US"/>
          </a:p>
        </p:txBody>
      </p:sp>
    </p:spTree>
  </p:cSld>
  <p:clrMapOvr>
    <a:masterClrMapping/>
  </p:clrMapOvr>
  <p:transition xmlns:p14="http://schemas.microsoft.com/office/powerpoint/2010/mai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wireframeOverlay-Content.png"/>
          <p:cNvPicPr>
            <a:picLocks noChangeAspect="1"/>
          </p:cNvPicPr>
          <p:nvPr/>
        </p:nvPicPr>
        <p:blipFill>
          <a:blip r:embed="rId2"/>
          <a:stretch>
            <a:fillRect/>
          </a:stretch>
        </p:blipFill>
        <p:spPr>
          <a:xfrm>
            <a:off x="179294" y="1179576"/>
            <a:ext cx="8787384" cy="1440702"/>
          </a:xfrm>
          <a:prstGeom prst="rect">
            <a:avLst/>
          </a:prstGeom>
          <a:gradFill>
            <a:gsLst>
              <a:gs pos="0">
                <a:schemeClr val="tx2"/>
              </a:gs>
              <a:gs pos="100000">
                <a:schemeClr val="bg2"/>
              </a:gs>
            </a:gsLst>
            <a:lin ang="5400000" scaled="0"/>
          </a:gradFill>
        </p:spPr>
      </p:pic>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16859" y="2675964"/>
            <a:ext cx="3840480" cy="645459"/>
          </a:xfrm>
        </p:spPr>
        <p:txBody>
          <a:bodyPr anchor="ctr" anchorCtr="0">
            <a:normAutofit/>
          </a:bodyPr>
          <a:lstStyle>
            <a:lvl1pPr marL="0" indent="0" algn="ctr">
              <a:spcBef>
                <a:spcPts val="300"/>
              </a:spcBef>
              <a:buNone/>
              <a:defRPr sz="2400" b="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16859" y="3307976"/>
            <a:ext cx="3840480" cy="2925762"/>
          </a:xfrm>
        </p:spPr>
        <p:txBody>
          <a:bodyPr>
            <a:normAutofit/>
          </a:bodyPr>
          <a:lstStyle>
            <a:lvl1pPr>
              <a:spcBef>
                <a:spcPts val="1800"/>
              </a:spcBef>
              <a:defRPr sz="1800"/>
            </a:lvl1pPr>
            <a:lvl2pPr>
              <a:defRPr sz="1800"/>
            </a:lvl2pPr>
            <a:lvl3pPr>
              <a:defRPr sz="1800"/>
            </a:lvl3pPr>
            <a:lvl4pPr>
              <a:defRPr sz="1800"/>
            </a:lvl4pPr>
            <a:lvl5pPr>
              <a:defRPr sz="1800"/>
            </a:lvl5pPr>
            <a:lvl6pPr>
              <a:defRPr lang="en-US" sz="1800" kern="1200" dirty="0" smtClean="0">
                <a:solidFill>
                  <a:schemeClr val="tx1">
                    <a:lumMod val="75000"/>
                    <a:lumOff val="25000"/>
                  </a:schemeClr>
                </a:solidFill>
                <a:latin typeface="+mn-lt"/>
                <a:ea typeface="+mn-ea"/>
                <a:cs typeface="+mn-cs"/>
              </a:defRPr>
            </a:lvl6pPr>
            <a:lvl7pPr>
              <a:defRPr lang="en-US" sz="1800" kern="1200" dirty="0" smtClean="0">
                <a:solidFill>
                  <a:schemeClr val="tx1">
                    <a:lumMod val="75000"/>
                    <a:lumOff val="25000"/>
                  </a:schemeClr>
                </a:solidFill>
                <a:latin typeface="+mn-lt"/>
                <a:ea typeface="+mn-ea"/>
                <a:cs typeface="+mn-cs"/>
              </a:defRPr>
            </a:lvl7pPr>
            <a:lvl8pPr>
              <a:defRPr lang="en-US" sz="1800" kern="1200" dirty="0" smtClean="0">
                <a:solidFill>
                  <a:schemeClr val="tx1">
                    <a:lumMod val="75000"/>
                    <a:lumOff val="25000"/>
                  </a:schemeClr>
                </a:solidFill>
                <a:latin typeface="+mn-lt"/>
                <a:ea typeface="+mn-ea"/>
                <a:cs typeface="+mn-cs"/>
              </a:defRPr>
            </a:lvl8pPr>
            <a:lvl9pPr>
              <a:defRPr sz="1800" kern="1200" dirty="0">
                <a:solidFill>
                  <a:schemeClr val="tx1">
                    <a:lumMod val="75000"/>
                    <a:lumOff val="25000"/>
                  </a:schemeClr>
                </a:solidFill>
                <a:latin typeface="+mn-lt"/>
                <a:ea typeface="+mn-ea"/>
                <a:cs typeface="+mn-cs"/>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Text Placeholder 4"/>
          <p:cNvSpPr>
            <a:spLocks noGrp="1"/>
          </p:cNvSpPr>
          <p:nvPr>
            <p:ph type="body" sz="quarter" idx="3"/>
          </p:nvPr>
        </p:nvSpPr>
        <p:spPr>
          <a:xfrm>
            <a:off x="4873752" y="2675964"/>
            <a:ext cx="3840480" cy="645459"/>
          </a:xfrm>
        </p:spPr>
        <p:txBody>
          <a:bodyPr anchor="ctr" anchorCtr="0">
            <a:normAutofit/>
          </a:bodyPr>
          <a:lstStyle>
            <a:lvl1pPr marL="0" indent="0" algn="ctr">
              <a:spcBef>
                <a:spcPts val="300"/>
              </a:spcBef>
              <a:buNone/>
              <a:defRPr sz="2400" b="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3752" y="3307976"/>
            <a:ext cx="3840480" cy="2925762"/>
          </a:xfrm>
        </p:spPr>
        <p:txBody>
          <a:bodyPr>
            <a:normAutofit/>
          </a:bodyPr>
          <a:lstStyle>
            <a:lvl1pPr>
              <a:spcBef>
                <a:spcPts val="1800"/>
              </a:spcBef>
              <a:defRPr sz="1800"/>
            </a:lvl1pPr>
            <a:lvl2pPr>
              <a:defRPr sz="1800"/>
            </a:lvl2pPr>
            <a:lvl3pPr>
              <a:defRPr sz="1800"/>
            </a:lvl3pPr>
            <a:lvl4pPr>
              <a:defRPr sz="1800"/>
            </a:lvl4pPr>
            <a:lvl5pPr>
              <a:defRPr sz="1800"/>
            </a:lvl5pPr>
            <a:lvl6pPr>
              <a:defRPr lang="en-US" sz="1800" kern="1200" dirty="0" smtClean="0">
                <a:solidFill>
                  <a:schemeClr val="tx1">
                    <a:lumMod val="75000"/>
                    <a:lumOff val="25000"/>
                  </a:schemeClr>
                </a:solidFill>
                <a:latin typeface="+mn-lt"/>
                <a:ea typeface="+mn-ea"/>
                <a:cs typeface="+mn-cs"/>
              </a:defRPr>
            </a:lvl6pPr>
            <a:lvl7pPr>
              <a:defRPr lang="en-US" sz="1800" kern="1200" dirty="0" smtClean="0">
                <a:solidFill>
                  <a:schemeClr val="tx1">
                    <a:lumMod val="75000"/>
                    <a:lumOff val="25000"/>
                  </a:schemeClr>
                </a:solidFill>
                <a:latin typeface="+mn-lt"/>
                <a:ea typeface="+mn-ea"/>
                <a:cs typeface="+mn-cs"/>
              </a:defRPr>
            </a:lvl7pPr>
            <a:lvl8pPr>
              <a:defRPr lang="en-US" sz="1800" kern="1200" dirty="0" smtClean="0">
                <a:solidFill>
                  <a:schemeClr val="tx1">
                    <a:lumMod val="75000"/>
                    <a:lumOff val="25000"/>
                  </a:schemeClr>
                </a:solidFill>
                <a:latin typeface="+mn-lt"/>
                <a:ea typeface="+mn-ea"/>
                <a:cs typeface="+mn-cs"/>
              </a:defRPr>
            </a:lvl8pPr>
            <a:lvl9pPr>
              <a:defRPr sz="1800" kern="1200" dirty="0">
                <a:solidFill>
                  <a:schemeClr val="tx1">
                    <a:lumMod val="75000"/>
                    <a:lumOff val="25000"/>
                  </a:schemeClr>
                </a:solidFill>
                <a:latin typeface="+mn-lt"/>
                <a:ea typeface="+mn-ea"/>
                <a:cs typeface="+mn-cs"/>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7" name="Date Placeholder 6"/>
          <p:cNvSpPr>
            <a:spLocks noGrp="1"/>
          </p:cNvSpPr>
          <p:nvPr>
            <p:ph type="dt" sz="half" idx="10"/>
          </p:nvPr>
        </p:nvSpPr>
        <p:spPr/>
        <p:txBody>
          <a:bodyPr/>
          <a:lstStyle/>
          <a:p>
            <a:fld id="{6C095E28-253D-434D-A1DE-9614869A1F41}" type="datetimeFigureOut">
              <a:t>5/1/14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F39A77-36A6-EA40-8DD2-2846926A2245}" type="slidenum">
              <a:t>‹#›</a:t>
            </a:fld>
            <a:endParaRPr lang="en-US"/>
          </a:p>
        </p:txBody>
      </p:sp>
    </p:spTree>
  </p:cSld>
  <p:clrMapOvr>
    <a:masterClrMapping/>
  </p:clrMapOvr>
  <p:transition xmlns:p14="http://schemas.microsoft.com/office/powerpoint/2010/mai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wireframeOverlay-Content.png"/>
          <p:cNvPicPr>
            <a:picLocks noChangeAspect="1"/>
          </p:cNvPicPr>
          <p:nvPr/>
        </p:nvPicPr>
        <p:blipFill>
          <a:blip r:embed="rId2"/>
          <a:stretch>
            <a:fillRect/>
          </a:stretch>
        </p:blipFill>
        <p:spPr>
          <a:xfrm>
            <a:off x="179294" y="1179576"/>
            <a:ext cx="8787384" cy="1440702"/>
          </a:xfrm>
          <a:prstGeom prst="rect">
            <a:avLst/>
          </a:prstGeom>
          <a:gradFill>
            <a:gsLst>
              <a:gs pos="0">
                <a:schemeClr val="tx2"/>
              </a:gs>
              <a:gs pos="100000">
                <a:schemeClr val="bg2"/>
              </a:gs>
            </a:gsLst>
            <a:lin ang="5400000" scaled="0"/>
          </a:gradFill>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6C095E28-253D-434D-A1DE-9614869A1F41}" type="datetimeFigureOut">
              <a:t>5/1/14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F39A77-36A6-EA40-8DD2-2846926A2245}" type="slidenum">
              <a:t>‹#›</a:t>
            </a:fld>
            <a:endParaRPr lang="en-US"/>
          </a:p>
        </p:txBody>
      </p:sp>
    </p:spTree>
  </p:cSld>
  <p:clrMapOvr>
    <a:masterClrMapping/>
  </p:clrMapOvr>
  <p:transition xmlns:p14="http://schemas.microsoft.com/office/powerpoint/2010/mai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095E28-253D-434D-A1DE-9614869A1F41}" type="datetimeFigureOut">
              <a:t>5/1/14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F39A77-36A6-EA40-8DD2-2846926A2245}" type="slidenum">
              <a:t>‹#›</a:t>
            </a:fld>
            <a:endParaRPr lang="en-US"/>
          </a:p>
        </p:txBody>
      </p:sp>
    </p:spTree>
  </p:cSld>
  <p:clrMapOvr>
    <a:masterClrMapping/>
  </p:clrMapOvr>
  <p:transition xmlns:p14="http://schemas.microsoft.com/office/powerpoint/2010/mai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wireframeOverlay-ContentCap.png"/>
          <p:cNvPicPr>
            <a:picLocks noChangeAspect="1"/>
          </p:cNvPicPr>
          <p:nvPr/>
        </p:nvPicPr>
        <p:blipFill>
          <a:blip r:embed="rId2"/>
          <a:srcRect b="-135871"/>
          <a:stretch>
            <a:fillRect/>
          </a:stretch>
        </p:blipFill>
        <p:spPr>
          <a:xfrm>
            <a:off x="182880" y="1179575"/>
            <a:ext cx="4228522" cy="5274037"/>
          </a:xfrm>
          <a:prstGeom prst="rect">
            <a:avLst/>
          </a:prstGeom>
          <a:gradFill>
            <a:gsLst>
              <a:gs pos="0">
                <a:schemeClr val="bg2"/>
              </a:gs>
              <a:gs pos="100000">
                <a:schemeClr val="tx2"/>
              </a:gs>
            </a:gsLst>
            <a:lin ang="5400000" scaled="0"/>
          </a:gradFill>
        </p:spPr>
      </p:pic>
      <p:sp>
        <p:nvSpPr>
          <p:cNvPr id="2" name="Title 1"/>
          <p:cNvSpPr>
            <a:spLocks noGrp="1"/>
          </p:cNvSpPr>
          <p:nvPr>
            <p:ph type="title"/>
          </p:nvPr>
        </p:nvSpPr>
        <p:spPr>
          <a:xfrm>
            <a:off x="416859" y="1680882"/>
            <a:ext cx="3697941" cy="1162050"/>
          </a:xfrm>
        </p:spPr>
        <p:txBody>
          <a:bodyPr anchor="b"/>
          <a:lstStyle>
            <a:lvl1pPr algn="l">
              <a:defRPr sz="2800" b="0">
                <a:solidFill>
                  <a:schemeClr val="bg1"/>
                </a:solidFill>
              </a:defRPr>
            </a:lvl1pPr>
          </a:lstStyle>
          <a:p>
            <a:r>
              <a:rPr lang="en-US" smtClean="0"/>
              <a:t>Click to edit Master title style</a:t>
            </a:r>
            <a:endParaRPr/>
          </a:p>
        </p:txBody>
      </p:sp>
      <p:sp>
        <p:nvSpPr>
          <p:cNvPr id="3" name="Content Placeholder 2"/>
          <p:cNvSpPr>
            <a:spLocks noGrp="1"/>
          </p:cNvSpPr>
          <p:nvPr>
            <p:ph idx="1"/>
          </p:nvPr>
        </p:nvSpPr>
        <p:spPr>
          <a:xfrm>
            <a:off x="4612341" y="1600200"/>
            <a:ext cx="4101353" cy="46529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Text Placeholder 3"/>
          <p:cNvSpPr>
            <a:spLocks noGrp="1"/>
          </p:cNvSpPr>
          <p:nvPr>
            <p:ph type="body" sz="half" idx="2"/>
          </p:nvPr>
        </p:nvSpPr>
        <p:spPr>
          <a:xfrm>
            <a:off x="416859" y="2837329"/>
            <a:ext cx="3697941" cy="3415834"/>
          </a:xfrm>
        </p:spPr>
        <p:txBody>
          <a:bodyPr vert="horz" lIns="91440" tIns="45720" rIns="91440" bIns="45720" rtlCol="0">
            <a:normAutofit/>
          </a:bodyPr>
          <a:lstStyle>
            <a:lvl1pPr marL="0" indent="0">
              <a:spcBef>
                <a:spcPts val="600"/>
              </a:spcBef>
              <a:buNone/>
              <a:defRPr sz="1600" kern="1200">
                <a:solidFill>
                  <a:schemeClr val="bg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tx1">
                  <a:lumMod val="50000"/>
                  <a:lumOff val="50000"/>
                </a:schemeClr>
              </a:buClr>
              <a:buSzPct val="70000"/>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6C095E28-253D-434D-A1DE-9614869A1F41}" type="datetimeFigureOut">
              <a:t>5/1/14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F39A77-36A6-EA40-8DD2-2846926A2245}" type="slidenum">
              <a:t>‹#›</a:t>
            </a:fld>
            <a:endParaRPr lang="en-US"/>
          </a:p>
        </p:txBody>
      </p:sp>
    </p:spTree>
  </p:cSld>
  <p:clrMapOvr>
    <a:masterClrMapping/>
  </p:clrMapOvr>
  <p:transition xmlns:p14="http://schemas.microsoft.com/office/powerpoint/2010/main" spd="slow">
    <p:wip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image" Target="../media/image2.png"/><Relationship Id="rId19"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5925" y="1456765"/>
            <a:ext cx="8308975" cy="1143000"/>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415925" y="2770188"/>
            <a:ext cx="8308975" cy="347821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2"/>
          </p:nvPr>
        </p:nvSpPr>
        <p:spPr>
          <a:xfrm>
            <a:off x="6450105" y="6454588"/>
            <a:ext cx="2398059" cy="228600"/>
          </a:xfrm>
          <a:prstGeom prst="rect">
            <a:avLst/>
          </a:prstGeom>
        </p:spPr>
        <p:txBody>
          <a:bodyPr vert="horz" lIns="91440" tIns="45720" rIns="91440" bIns="45720" rtlCol="0" anchor="ctr"/>
          <a:lstStyle>
            <a:lvl1pPr algn="r">
              <a:defRPr sz="1000">
                <a:solidFill>
                  <a:schemeClr val="tx1">
                    <a:lumMod val="75000"/>
                    <a:lumOff val="25000"/>
                  </a:schemeClr>
                </a:solidFill>
              </a:defRPr>
            </a:lvl1pPr>
          </a:lstStyle>
          <a:p>
            <a:fld id="{6C095E28-253D-434D-A1DE-9614869A1F41}" type="datetimeFigureOut">
              <a:t>5/1/14</a:t>
            </a:fld>
            <a:endParaRPr lang="en-US"/>
          </a:p>
        </p:txBody>
      </p:sp>
      <p:sp>
        <p:nvSpPr>
          <p:cNvPr id="5" name="Footer Placeholder 4"/>
          <p:cNvSpPr>
            <a:spLocks noGrp="1"/>
          </p:cNvSpPr>
          <p:nvPr>
            <p:ph type="ftr" sz="quarter" idx="3"/>
          </p:nvPr>
        </p:nvSpPr>
        <p:spPr>
          <a:xfrm>
            <a:off x="259976" y="6454588"/>
            <a:ext cx="3657600" cy="228600"/>
          </a:xfrm>
          <a:prstGeom prst="rect">
            <a:avLst/>
          </a:prstGeom>
        </p:spPr>
        <p:txBody>
          <a:bodyPr vert="horz" lIns="91440" tIns="45720" rIns="91440" bIns="45720" rtlCol="0" anchor="ctr"/>
          <a:lstStyle>
            <a:lvl1pPr algn="l">
              <a:defRPr sz="10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8382000" y="1219200"/>
            <a:ext cx="533400" cy="365125"/>
          </a:xfrm>
          <a:prstGeom prst="rect">
            <a:avLst/>
          </a:prstGeom>
        </p:spPr>
        <p:txBody>
          <a:bodyPr vert="horz" lIns="91440" tIns="45720" rIns="91440" bIns="45720" rtlCol="0" anchor="ctr"/>
          <a:lstStyle>
            <a:lvl1pPr algn="r">
              <a:defRPr sz="1200">
                <a:solidFill>
                  <a:schemeClr val="bg1"/>
                </a:solidFill>
              </a:defRPr>
            </a:lvl1pPr>
          </a:lstStyle>
          <a:p>
            <a:fld id="{6CF39A77-36A6-EA40-8DD2-2846926A2245}" type="slidenum">
              <a:t>‹#›</a:t>
            </a:fld>
            <a:endParaRPr lang="en-US"/>
          </a:p>
        </p:txBody>
      </p:sp>
      <p:pic>
        <p:nvPicPr>
          <p:cNvPr id="7" name="Picture 6" descr="HomeButton.png">
            <a:hlinkClick r:id="" action="ppaction://hlinkshowjump?jump=firstslide"/>
          </p:cNvPr>
          <p:cNvPicPr>
            <a:picLocks noChangeAspect="1"/>
          </p:cNvPicPr>
          <p:nvPr/>
        </p:nvPicPr>
        <p:blipFill>
          <a:blip r:embed="rId18"/>
          <a:stretch>
            <a:fillRect/>
          </a:stretch>
        </p:blipFill>
        <p:spPr>
          <a:xfrm>
            <a:off x="552450" y="526116"/>
            <a:ext cx="457200" cy="352425"/>
          </a:xfrm>
          <a:prstGeom prst="rect">
            <a:avLst/>
          </a:prstGeom>
        </p:spPr>
      </p:pic>
      <p:pic>
        <p:nvPicPr>
          <p:cNvPr id="10" name="Picture 9" descr="DirectionalButtons-Full.png"/>
          <p:cNvPicPr>
            <a:picLocks noChangeAspect="1"/>
          </p:cNvPicPr>
          <p:nvPr/>
        </p:nvPicPr>
        <p:blipFill>
          <a:blip r:embed="rId19"/>
          <a:stretch>
            <a:fillRect/>
          </a:stretch>
        </p:blipFill>
        <p:spPr>
          <a:xfrm>
            <a:off x="7826188" y="526116"/>
            <a:ext cx="752475" cy="352425"/>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transition xmlns:p14="http://schemas.microsoft.com/office/powerpoint/2010/main" spd="slow">
    <p:wipe/>
  </p:transition>
  <p:txStyles>
    <p:titleStyle>
      <a:lvl1pPr algn="l" defTabSz="914400" rtl="0" eaLnBrk="1" latinLnBrk="0" hangingPunct="1">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spcBef>
          <a:spcPts val="2000"/>
        </a:spcBef>
        <a:buClr>
          <a:schemeClr val="tx1">
            <a:lumMod val="50000"/>
            <a:lumOff val="50000"/>
          </a:schemeClr>
        </a:buClr>
        <a:buSzPct val="70000"/>
        <a:buFont typeface="Wingdings" pitchFamily="2" charset="2"/>
        <a:buChar char="l"/>
        <a:defRPr sz="2000" kern="1200">
          <a:solidFill>
            <a:schemeClr val="tx1">
              <a:lumMod val="75000"/>
              <a:lumOff val="25000"/>
            </a:schemeClr>
          </a:solidFill>
          <a:latin typeface="+mn-lt"/>
          <a:ea typeface="+mn-ea"/>
          <a:cs typeface="+mn-cs"/>
        </a:defRPr>
      </a:lvl1pPr>
      <a:lvl2pPr marL="457200" indent="-228600" algn="l" defTabSz="914400" rtl="0" eaLnBrk="1" latinLnBrk="0" hangingPunct="1">
        <a:spcBef>
          <a:spcPts val="600"/>
        </a:spcBef>
        <a:buClr>
          <a:schemeClr val="tx1">
            <a:lumMod val="85000"/>
            <a:lumOff val="15000"/>
          </a:schemeClr>
        </a:buClr>
        <a:buSzPct val="70000"/>
        <a:buFont typeface="Wingdings" pitchFamily="2" charset="2"/>
        <a:buChar char="l"/>
        <a:defRPr sz="1800" kern="1200">
          <a:solidFill>
            <a:schemeClr val="tx1">
              <a:lumMod val="75000"/>
              <a:lumOff val="25000"/>
            </a:schemeClr>
          </a:solidFill>
          <a:latin typeface="+mn-lt"/>
          <a:ea typeface="+mn-ea"/>
          <a:cs typeface="+mn-cs"/>
        </a:defRPr>
      </a:lvl2pPr>
      <a:lvl3pPr marL="685800" indent="-228600" algn="l" defTabSz="914400" rtl="0" eaLnBrk="1" latinLnBrk="0" hangingPunct="1">
        <a:spcBef>
          <a:spcPts val="600"/>
        </a:spcBef>
        <a:buClr>
          <a:schemeClr val="tx1">
            <a:lumMod val="50000"/>
            <a:lumOff val="50000"/>
          </a:schemeClr>
        </a:buClr>
        <a:buSzPct val="70000"/>
        <a:buFont typeface="Wingdings" pitchFamily="2" charset="2"/>
        <a:buChar char="l"/>
        <a:defRPr sz="1800" kern="1200">
          <a:solidFill>
            <a:schemeClr val="tx1">
              <a:lumMod val="75000"/>
              <a:lumOff val="25000"/>
            </a:schemeClr>
          </a:solidFill>
          <a:latin typeface="+mn-lt"/>
          <a:ea typeface="+mn-ea"/>
          <a:cs typeface="+mn-cs"/>
        </a:defRPr>
      </a:lvl3pPr>
      <a:lvl4pPr marL="914400" indent="-228600" algn="l" defTabSz="914400" rtl="0" eaLnBrk="1" latinLnBrk="0" hangingPunct="1">
        <a:spcBef>
          <a:spcPts val="600"/>
        </a:spcBef>
        <a:buClr>
          <a:schemeClr val="tx1">
            <a:lumMod val="85000"/>
            <a:lumOff val="15000"/>
          </a:schemeClr>
        </a:buClr>
        <a:buSzPct val="70000"/>
        <a:buFont typeface="Wingdings" pitchFamily="2" charset="2"/>
        <a:buChar char="l"/>
        <a:defRPr sz="1800" kern="1200">
          <a:solidFill>
            <a:schemeClr val="tx1">
              <a:lumMod val="75000"/>
              <a:lumOff val="25000"/>
            </a:schemeClr>
          </a:solidFill>
          <a:latin typeface="+mn-lt"/>
          <a:ea typeface="+mn-ea"/>
          <a:cs typeface="+mn-cs"/>
        </a:defRPr>
      </a:lvl4pPr>
      <a:lvl5pPr marL="1143000" indent="-228600" algn="l" defTabSz="914400" rtl="0" eaLnBrk="1" latinLnBrk="0" hangingPunct="1">
        <a:spcBef>
          <a:spcPts val="600"/>
        </a:spcBef>
        <a:buClr>
          <a:schemeClr val="tx1">
            <a:lumMod val="50000"/>
            <a:lumOff val="50000"/>
          </a:schemeClr>
        </a:buClr>
        <a:buSzPct val="70000"/>
        <a:buFont typeface="Wingdings" pitchFamily="2" charset="2"/>
        <a:buChar char="l"/>
        <a:defRPr sz="1800" kern="1200">
          <a:solidFill>
            <a:schemeClr val="tx1">
              <a:lumMod val="75000"/>
              <a:lumOff val="25000"/>
            </a:schemeClr>
          </a:solidFill>
          <a:latin typeface="+mn-lt"/>
          <a:ea typeface="+mn-ea"/>
          <a:cs typeface="+mn-cs"/>
        </a:defRPr>
      </a:lvl5pPr>
      <a:lvl6pPr marL="1377950" indent="-228600" algn="l" defTabSz="914400" rtl="0" eaLnBrk="1" latinLnBrk="0" hangingPunct="1">
        <a:spcBef>
          <a:spcPct val="20000"/>
        </a:spcBef>
        <a:buClr>
          <a:schemeClr val="tx1">
            <a:lumMod val="85000"/>
            <a:lumOff val="15000"/>
          </a:schemeClr>
        </a:buClr>
        <a:buSzPct val="70000"/>
        <a:buFont typeface="Wingdings" pitchFamily="2" charset="2"/>
        <a:buChar char=""/>
        <a:defRPr lang="en-US" sz="1800" kern="1200" dirty="0" smtClean="0">
          <a:solidFill>
            <a:schemeClr val="tx1">
              <a:lumMod val="75000"/>
              <a:lumOff val="25000"/>
            </a:schemeClr>
          </a:solidFill>
          <a:latin typeface="+mn-lt"/>
          <a:ea typeface="+mn-ea"/>
          <a:cs typeface="+mn-cs"/>
        </a:defRPr>
      </a:lvl6pPr>
      <a:lvl7pPr marL="1603375" indent="-228600" algn="l" defTabSz="914400" rtl="0" eaLnBrk="1" latinLnBrk="0" hangingPunct="1">
        <a:spcBef>
          <a:spcPct val="20000"/>
        </a:spcBef>
        <a:buClr>
          <a:schemeClr val="tx1">
            <a:lumMod val="50000"/>
            <a:lumOff val="50000"/>
          </a:schemeClr>
        </a:buClr>
        <a:buSzPct val="70000"/>
        <a:buFont typeface="Wingdings" pitchFamily="2" charset="2"/>
        <a:buChar char=""/>
        <a:defRPr lang="en-US" sz="1800" kern="1200" dirty="0" smtClean="0">
          <a:solidFill>
            <a:schemeClr val="tx1">
              <a:lumMod val="75000"/>
              <a:lumOff val="25000"/>
            </a:schemeClr>
          </a:solidFill>
          <a:latin typeface="+mn-lt"/>
          <a:ea typeface="+mn-ea"/>
          <a:cs typeface="+mn-cs"/>
        </a:defRPr>
      </a:lvl7pPr>
      <a:lvl8pPr marL="1830388" indent="-228600" algn="l" defTabSz="914400" rtl="0" eaLnBrk="1" latinLnBrk="0" hangingPunct="1">
        <a:spcBef>
          <a:spcPct val="20000"/>
        </a:spcBef>
        <a:buClr>
          <a:schemeClr val="tx1">
            <a:lumMod val="85000"/>
            <a:lumOff val="15000"/>
          </a:schemeClr>
        </a:buClr>
        <a:buSzPct val="70000"/>
        <a:buFont typeface="Wingdings" pitchFamily="2" charset="2"/>
        <a:buChar char=""/>
        <a:defRPr lang="en-US" sz="1800" kern="1200" dirty="0" smtClean="0">
          <a:solidFill>
            <a:schemeClr val="tx1">
              <a:lumMod val="75000"/>
              <a:lumOff val="25000"/>
            </a:schemeClr>
          </a:solidFill>
          <a:latin typeface="+mn-lt"/>
          <a:ea typeface="+mn-ea"/>
          <a:cs typeface="+mn-cs"/>
        </a:defRPr>
      </a:lvl8pPr>
      <a:lvl9pPr marL="2057400" indent="-228600" algn="l" defTabSz="914400" rtl="0" eaLnBrk="1" latinLnBrk="0" hangingPunct="1">
        <a:spcBef>
          <a:spcPct val="20000"/>
        </a:spcBef>
        <a:buClr>
          <a:schemeClr val="tx1">
            <a:lumMod val="50000"/>
            <a:lumOff val="50000"/>
          </a:schemeClr>
        </a:buClr>
        <a:buSzPct val="70000"/>
        <a:buFont typeface="Wingdings" pitchFamily="2" charset="2"/>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zsO9IObsaRA" TargetMode="External"/><Relationship Id="rId3" Type="http://schemas.openxmlformats.org/officeDocument/2006/relationships/image" Target="../media/image1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Portfolios</a:t>
            </a:r>
          </a:p>
        </p:txBody>
      </p:sp>
      <p:sp>
        <p:nvSpPr>
          <p:cNvPr id="3" name="Subtitle 2"/>
          <p:cNvSpPr>
            <a:spLocks noGrp="1"/>
          </p:cNvSpPr>
          <p:nvPr>
            <p:ph type="subTitle" idx="1"/>
          </p:nvPr>
        </p:nvSpPr>
        <p:spPr/>
        <p:txBody>
          <a:bodyPr/>
          <a:lstStyle/>
          <a:p>
            <a:r>
              <a:rPr lang="en-US"/>
              <a:t>Preparing a professional photojournalism portfolio</a:t>
            </a:r>
          </a:p>
        </p:txBody>
      </p:sp>
      <p:pic>
        <p:nvPicPr>
          <p:cNvPr id="4" name="Picture 3" descr="lecturebyross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1660" y="4563036"/>
            <a:ext cx="2773240" cy="1916392"/>
          </a:xfrm>
          <a:prstGeom prst="rect">
            <a:avLst/>
          </a:prstGeom>
        </p:spPr>
      </p:pic>
    </p:spTree>
    <p:extLst>
      <p:ext uri="{BB962C8B-B14F-4D97-AF65-F5344CB8AC3E}">
        <p14:creationId xmlns:p14="http://schemas.microsoft.com/office/powerpoint/2010/main" val="3836416197"/>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Critique</a:t>
            </a:r>
          </a:p>
        </p:txBody>
      </p:sp>
      <p:sp>
        <p:nvSpPr>
          <p:cNvPr id="3" name="Content Placeholder 2"/>
          <p:cNvSpPr>
            <a:spLocks noGrp="1"/>
          </p:cNvSpPr>
          <p:nvPr>
            <p:ph idx="1"/>
          </p:nvPr>
        </p:nvSpPr>
        <p:spPr/>
        <p:txBody>
          <a:bodyPr/>
          <a:lstStyle/>
          <a:p>
            <a:r>
              <a:rPr lang="en-US"/>
              <a:t>It’s best to begin by collecting images you think are worthy, and asking a professional photo editor or teacher to critique your work.</a:t>
            </a:r>
          </a:p>
          <a:p>
            <a:r>
              <a:rPr lang="en-US"/>
              <a:t>A second person will not have the emotion invested in the image—she won’t care that you waited an hour in the rain and ruined your best hoodie to get the shot. The shot is what matters.</a:t>
            </a:r>
          </a:p>
          <a:p>
            <a:r>
              <a:rPr lang="en-US"/>
              <a:t>It is hard to face an objective critique, but also a really good way to learn and to choose the best of your images.</a:t>
            </a:r>
          </a:p>
        </p:txBody>
      </p:sp>
    </p:spTree>
    <p:extLst>
      <p:ext uri="{BB962C8B-B14F-4D97-AF65-F5344CB8AC3E}">
        <p14:creationId xmlns:p14="http://schemas.microsoft.com/office/powerpoint/2010/main" val="1342341845"/>
      </p:ext>
    </p:extLst>
  </p:cSld>
  <p:clrMapOvr>
    <a:masterClrMapping/>
  </p:clrMapOvr>
  <p:transition xmlns:p14="http://schemas.microsoft.com/office/powerpoint/2010/mai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Missing categories</a:t>
            </a:r>
          </a:p>
        </p:txBody>
      </p:sp>
      <p:sp>
        <p:nvSpPr>
          <p:cNvPr id="3" name="Content Placeholder 2"/>
          <p:cNvSpPr>
            <a:spLocks noGrp="1"/>
          </p:cNvSpPr>
          <p:nvPr>
            <p:ph idx="1"/>
          </p:nvPr>
        </p:nvSpPr>
        <p:spPr/>
        <p:txBody>
          <a:bodyPr/>
          <a:lstStyle/>
          <a:p>
            <a:r>
              <a:rPr lang="en-US" dirty="0"/>
              <a:t>Perhaps you really </a:t>
            </a:r>
            <a:r>
              <a:rPr lang="en-US" dirty="0" smtClean="0"/>
              <a:t>don’t </a:t>
            </a:r>
            <a:r>
              <a:rPr lang="en-US" dirty="0"/>
              <a:t>have, say, any truly superb news shots. Should you include one anyway?</a:t>
            </a:r>
          </a:p>
          <a:p>
            <a:r>
              <a:rPr lang="en-US" dirty="0"/>
              <a:t>The answer is NO. It’s better to have a less balanced portfolio than one with a weak image.</a:t>
            </a:r>
          </a:p>
          <a:p>
            <a:r>
              <a:rPr lang="en-US" dirty="0"/>
              <a:t>If you are showing your portfolio for a specific type of job, of course, you’ll need to weigh your portfolio to reflect that. For example, a position that likely will require sports photography.</a:t>
            </a:r>
          </a:p>
        </p:txBody>
      </p:sp>
    </p:spTree>
    <p:extLst>
      <p:ext uri="{BB962C8B-B14F-4D97-AF65-F5344CB8AC3E}">
        <p14:creationId xmlns:p14="http://schemas.microsoft.com/office/powerpoint/2010/main" val="3468963736"/>
      </p:ext>
    </p:extLst>
  </p:cSld>
  <p:clrMapOvr>
    <a:masterClrMapping/>
  </p:clrMapOvr>
  <p:transition xmlns:p14="http://schemas.microsoft.com/office/powerpoint/2010/mai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How many?</a:t>
            </a:r>
          </a:p>
        </p:txBody>
      </p:sp>
      <p:sp>
        <p:nvSpPr>
          <p:cNvPr id="3" name="Content Placeholder 2"/>
          <p:cNvSpPr>
            <a:spLocks noGrp="1"/>
          </p:cNvSpPr>
          <p:nvPr>
            <p:ph idx="1"/>
          </p:nvPr>
        </p:nvSpPr>
        <p:spPr/>
        <p:txBody>
          <a:bodyPr/>
          <a:lstStyle/>
          <a:p>
            <a:r>
              <a:rPr lang="en-US"/>
              <a:t>Most editors expect about 20. If you don’t have 20 strong photos, include fewer.</a:t>
            </a:r>
          </a:p>
          <a:p>
            <a:r>
              <a:rPr lang="en-US"/>
              <a:t>If you have more than 20, choose the best of the best, and include those. </a:t>
            </a:r>
          </a:p>
          <a:p>
            <a:r>
              <a:rPr lang="en-US"/>
              <a:t>DON’T send dozens of photos and expect a photo editor to look at all of them. Photo editors receive many portfolios. They don’t have time for that.</a:t>
            </a:r>
          </a:p>
        </p:txBody>
      </p:sp>
    </p:spTree>
    <p:extLst>
      <p:ext uri="{BB962C8B-B14F-4D97-AF65-F5344CB8AC3E}">
        <p14:creationId xmlns:p14="http://schemas.microsoft.com/office/powerpoint/2010/main" val="3994789700"/>
      </p:ext>
    </p:extLst>
  </p:cSld>
  <p:clrMapOvr>
    <a:masterClrMapping/>
  </p:clrMapOvr>
  <p:transition xmlns:p14="http://schemas.microsoft.com/office/powerpoint/2010/mai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Quality</a:t>
            </a:r>
          </a:p>
        </p:txBody>
      </p:sp>
      <p:sp>
        <p:nvSpPr>
          <p:cNvPr id="3" name="Content Placeholder 2"/>
          <p:cNvSpPr>
            <a:spLocks noGrp="1"/>
          </p:cNvSpPr>
          <p:nvPr>
            <p:ph idx="1"/>
          </p:nvPr>
        </p:nvSpPr>
        <p:spPr/>
        <p:txBody>
          <a:bodyPr>
            <a:normAutofit lnSpcReduction="10000"/>
          </a:bodyPr>
          <a:lstStyle/>
          <a:p>
            <a:pPr marL="0" indent="0">
              <a:buNone/>
            </a:pPr>
            <a:r>
              <a:rPr lang="en-US" dirty="0"/>
              <a:t>All photos must be carefully edited in Photoshop and/or Camera Raw.</a:t>
            </a:r>
          </a:p>
          <a:p>
            <a:r>
              <a:rPr lang="en-US" dirty="0"/>
              <a:t>NO blurry photos. If you can’t fix ‘</a:t>
            </a:r>
            <a:r>
              <a:rPr lang="en-US" dirty="0" err="1"/>
              <a:t>em</a:t>
            </a:r>
            <a:r>
              <a:rPr lang="en-US" dirty="0"/>
              <a:t>, chuck ‘</a:t>
            </a:r>
            <a:r>
              <a:rPr lang="en-US" dirty="0" err="1"/>
              <a:t>em</a:t>
            </a:r>
            <a:r>
              <a:rPr lang="en-US" dirty="0"/>
              <a:t>, Unless, of course, it happens to be a really rare and hard-to-get image, like, um, the last living photo of Osama Bin Laden?</a:t>
            </a:r>
          </a:p>
          <a:p>
            <a:r>
              <a:rPr lang="en-US" dirty="0"/>
              <a:t>NO photos </a:t>
            </a:r>
            <a:r>
              <a:rPr lang="en-US" dirty="0" smtClean="0"/>
              <a:t>can have an objectionable </a:t>
            </a:r>
            <a:r>
              <a:rPr lang="en-US" dirty="0"/>
              <a:t>color cast. If the camera’s white balance didn’t serve, Photoshop’s will have to.</a:t>
            </a:r>
          </a:p>
          <a:p>
            <a:r>
              <a:rPr lang="en-US" dirty="0"/>
              <a:t>No poorly exposed photos. If you can’t fix ‘</a:t>
            </a:r>
            <a:r>
              <a:rPr lang="en-US" dirty="0" err="1"/>
              <a:t>em</a:t>
            </a:r>
            <a:r>
              <a:rPr lang="en-US" dirty="0"/>
              <a:t> in Photoshop, dump ‘</a:t>
            </a:r>
            <a:r>
              <a:rPr lang="en-US" dirty="0" err="1"/>
              <a:t>em</a:t>
            </a:r>
            <a:r>
              <a:rPr lang="en-US" dirty="0"/>
              <a:t>.</a:t>
            </a:r>
          </a:p>
          <a:p>
            <a:r>
              <a:rPr lang="en-US" dirty="0"/>
              <a:t>No photos needing cropping. Always carefully crop your work.</a:t>
            </a:r>
          </a:p>
          <a:p>
            <a:endParaRPr lang="en-US" dirty="0"/>
          </a:p>
        </p:txBody>
      </p:sp>
    </p:spTree>
    <p:extLst>
      <p:ext uri="{BB962C8B-B14F-4D97-AF65-F5344CB8AC3E}">
        <p14:creationId xmlns:p14="http://schemas.microsoft.com/office/powerpoint/2010/main" val="2447810603"/>
      </p:ext>
    </p:extLst>
  </p:cSld>
  <p:clrMapOvr>
    <a:masterClrMapping/>
  </p:clrMapOvr>
  <p:transition xmlns:p14="http://schemas.microsoft.com/office/powerpoint/2010/mai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Clichés to avoid</a:t>
            </a:r>
          </a:p>
        </p:txBody>
      </p:sp>
      <p:sp>
        <p:nvSpPr>
          <p:cNvPr id="3" name="Content Placeholder 2"/>
          <p:cNvSpPr>
            <a:spLocks noGrp="1"/>
          </p:cNvSpPr>
          <p:nvPr>
            <p:ph idx="1"/>
          </p:nvPr>
        </p:nvSpPr>
        <p:spPr/>
        <p:txBody>
          <a:bodyPr/>
          <a:lstStyle/>
          <a:p>
            <a:r>
              <a:rPr lang="en-US"/>
              <a:t>Most photo editors have pet peeves, and it’s impossible to predict unless you know about the person you’re sending to. But here are some general clichés to avoid.</a:t>
            </a:r>
          </a:p>
          <a:p>
            <a:r>
              <a:rPr lang="en-US"/>
              <a:t>Sunsets, unless they really, really are different.</a:t>
            </a:r>
          </a:p>
          <a:p>
            <a:r>
              <a:rPr lang="en-US"/>
              <a:t>Photos of famous people at, say, a microphone. Don’t feel you need to include a famous person just because you happen to have a photo of one. The photo is what matters.</a:t>
            </a:r>
          </a:p>
        </p:txBody>
      </p:sp>
    </p:spTree>
    <p:extLst>
      <p:ext uri="{BB962C8B-B14F-4D97-AF65-F5344CB8AC3E}">
        <p14:creationId xmlns:p14="http://schemas.microsoft.com/office/powerpoint/2010/main" val="437221527"/>
      </p:ext>
    </p:extLst>
  </p:cSld>
  <p:clrMapOvr>
    <a:masterClrMapping/>
  </p:clrMapOvr>
  <p:transition xmlns:p14="http://schemas.microsoft.com/office/powerpoint/2010/mai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Photos to avoid</a:t>
            </a:r>
          </a:p>
        </p:txBody>
      </p:sp>
      <p:sp>
        <p:nvSpPr>
          <p:cNvPr id="3" name="Content Placeholder 2"/>
          <p:cNvSpPr>
            <a:spLocks noGrp="1"/>
          </p:cNvSpPr>
          <p:nvPr>
            <p:ph idx="1"/>
          </p:nvPr>
        </p:nvSpPr>
        <p:spPr/>
        <p:txBody>
          <a:bodyPr/>
          <a:lstStyle/>
          <a:p>
            <a:r>
              <a:rPr lang="en-US"/>
              <a:t>Cute children doing whatever. Pretty much anyone can take pictures of cute kids. </a:t>
            </a:r>
          </a:p>
          <a:p>
            <a:r>
              <a:rPr lang="en-US"/>
              <a:t>Entertainers performing. Silhouettes of fire fighters with a blaze behind them.</a:t>
            </a:r>
          </a:p>
          <a:p>
            <a:r>
              <a:rPr lang="en-US"/>
              <a:t>Sports photos without the ball in the photo. In general, it’s tough to compete with the pros for really top-notch photos of major sports. Instead of football, you’ll attract an editor’s attention with a truly great photo of a minor sport, such as soccer, curling, or skateboarding.</a:t>
            </a:r>
          </a:p>
          <a:p>
            <a:endParaRPr lang="en-US"/>
          </a:p>
        </p:txBody>
      </p:sp>
    </p:spTree>
    <p:extLst>
      <p:ext uri="{BB962C8B-B14F-4D97-AF65-F5344CB8AC3E}">
        <p14:creationId xmlns:p14="http://schemas.microsoft.com/office/powerpoint/2010/main" val="641585513"/>
      </p:ext>
    </p:extLst>
  </p:cSld>
  <p:clrMapOvr>
    <a:masterClrMapping/>
  </p:clrMapOvr>
  <p:transition xmlns:p14="http://schemas.microsoft.com/office/powerpoint/2010/mai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Photos to avoid</a:t>
            </a:r>
          </a:p>
        </p:txBody>
      </p:sp>
      <p:sp>
        <p:nvSpPr>
          <p:cNvPr id="3" name="Content Placeholder 2"/>
          <p:cNvSpPr>
            <a:spLocks noGrp="1"/>
          </p:cNvSpPr>
          <p:nvPr>
            <p:ph idx="1"/>
          </p:nvPr>
        </p:nvSpPr>
        <p:spPr>
          <a:xfrm>
            <a:off x="415925" y="2756646"/>
            <a:ext cx="4422435" cy="3491753"/>
          </a:xfrm>
        </p:spPr>
        <p:txBody>
          <a:bodyPr/>
          <a:lstStyle/>
          <a:p>
            <a:r>
              <a:rPr lang="en-US"/>
              <a:t>It goes without saying you won’t include check-passing, grip and grin, or posed group shots. It doesn’t matter if the person gripping and grinning is the president of the United States. The photo is still bland.</a:t>
            </a:r>
          </a:p>
          <a:p>
            <a:pPr marL="0" indent="0">
              <a:buNone/>
            </a:pPr>
            <a:endParaRPr lang="en-US"/>
          </a:p>
        </p:txBody>
      </p:sp>
      <p:pic>
        <p:nvPicPr>
          <p:cNvPr id="4" name="Picture 3" descr="obamashakinghand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8360" y="2937017"/>
            <a:ext cx="3947292" cy="3311382"/>
          </a:xfrm>
          <a:prstGeom prst="rect">
            <a:avLst/>
          </a:prstGeom>
        </p:spPr>
      </p:pic>
    </p:spTree>
    <p:extLst>
      <p:ext uri="{BB962C8B-B14F-4D97-AF65-F5344CB8AC3E}">
        <p14:creationId xmlns:p14="http://schemas.microsoft.com/office/powerpoint/2010/main" val="3709849439"/>
      </p:ext>
    </p:extLst>
  </p:cSld>
  <p:clrMapOvr>
    <a:masterClrMapping/>
  </p:clrMapOvr>
  <p:transition xmlns:p14="http://schemas.microsoft.com/office/powerpoint/2010/mai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Other clichés</a:t>
            </a:r>
          </a:p>
        </p:txBody>
      </p:sp>
      <p:sp>
        <p:nvSpPr>
          <p:cNvPr id="3" name="Content Placeholder 2"/>
          <p:cNvSpPr>
            <a:spLocks noGrp="1"/>
          </p:cNvSpPr>
          <p:nvPr>
            <p:ph idx="1"/>
          </p:nvPr>
        </p:nvSpPr>
        <p:spPr/>
        <p:txBody>
          <a:bodyPr/>
          <a:lstStyle/>
          <a:p>
            <a:r>
              <a:rPr lang="en-US"/>
              <a:t>Second-base slides in baseball, “armpit shots” in basketball.</a:t>
            </a:r>
          </a:p>
          <a:p>
            <a:r>
              <a:rPr lang="en-US"/>
              <a:t>Babies.</a:t>
            </a:r>
          </a:p>
          <a:p>
            <a:r>
              <a:rPr lang="en-US"/>
              <a:t>Flowers.</a:t>
            </a:r>
          </a:p>
          <a:p>
            <a:r>
              <a:rPr lang="en-US"/>
              <a:t>Photos from your trip abroad.</a:t>
            </a:r>
          </a:p>
          <a:p>
            <a:r>
              <a:rPr lang="en-US"/>
              <a:t>Any gimmicky photo, such as one using a star filter, or one of Photoshop’s filters.</a:t>
            </a:r>
          </a:p>
        </p:txBody>
      </p:sp>
    </p:spTree>
    <p:extLst>
      <p:ext uri="{BB962C8B-B14F-4D97-AF65-F5344CB8AC3E}">
        <p14:creationId xmlns:p14="http://schemas.microsoft.com/office/powerpoint/2010/main" val="2565446197"/>
      </p:ext>
    </p:extLst>
  </p:cSld>
  <p:clrMapOvr>
    <a:masterClrMapping/>
  </p:clrMapOvr>
  <p:transition xmlns:p14="http://schemas.microsoft.com/office/powerpoint/2010/mai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they look for</a:t>
            </a:r>
          </a:p>
        </p:txBody>
      </p:sp>
      <p:sp>
        <p:nvSpPr>
          <p:cNvPr id="3" name="Content Placeholder 2"/>
          <p:cNvSpPr>
            <a:spLocks noGrp="1"/>
          </p:cNvSpPr>
          <p:nvPr>
            <p:ph idx="1"/>
          </p:nvPr>
        </p:nvSpPr>
        <p:spPr/>
        <p:txBody>
          <a:bodyPr/>
          <a:lstStyle/>
          <a:p>
            <a:pPr marL="0" indent="0">
              <a:buNone/>
            </a:pPr>
            <a:r>
              <a:rPr lang="en-US" dirty="0"/>
              <a:t>According to the NPPA, these are aspects editors look for in professional-level photography:</a:t>
            </a:r>
          </a:p>
          <a:p>
            <a:r>
              <a:rPr lang="en-US" dirty="0"/>
              <a:t>A desire to get out into the world! Photojournalism tells stories about people.</a:t>
            </a:r>
          </a:p>
          <a:p>
            <a:r>
              <a:rPr lang="en-US" dirty="0"/>
              <a:t>Technical expertise. Photography is a technical, as well as a </a:t>
            </a:r>
            <a:r>
              <a:rPr lang="en-US" dirty="0" smtClean="0"/>
              <a:t>visual </a:t>
            </a:r>
            <a:r>
              <a:rPr lang="en-US" dirty="0"/>
              <a:t>skill. You have to know your camera, know your lighting, and  know your image manipulation software.</a:t>
            </a:r>
          </a:p>
        </p:txBody>
      </p:sp>
    </p:spTree>
    <p:extLst>
      <p:ext uri="{BB962C8B-B14F-4D97-AF65-F5344CB8AC3E}">
        <p14:creationId xmlns:p14="http://schemas.microsoft.com/office/powerpoint/2010/main" val="3114480538"/>
      </p:ext>
    </p:extLst>
  </p:cSld>
  <p:clrMapOvr>
    <a:masterClrMapping/>
  </p:clrMapOvr>
  <p:transition xmlns:p14="http://schemas.microsoft.com/office/powerpoint/2010/mai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they look for</a:t>
            </a:r>
          </a:p>
        </p:txBody>
      </p:sp>
      <p:sp>
        <p:nvSpPr>
          <p:cNvPr id="3" name="Content Placeholder 2"/>
          <p:cNvSpPr>
            <a:spLocks noGrp="1"/>
          </p:cNvSpPr>
          <p:nvPr>
            <p:ph idx="1"/>
          </p:nvPr>
        </p:nvSpPr>
        <p:spPr/>
        <p:txBody>
          <a:bodyPr/>
          <a:lstStyle/>
          <a:p>
            <a:r>
              <a:rPr lang="en-US"/>
              <a:t>Understanding of photojournalism’s ethical standards. Photojournalists are expected to tell the truth. Photos should not be manipulated.</a:t>
            </a:r>
          </a:p>
          <a:p>
            <a:r>
              <a:rPr lang="en-US"/>
              <a:t>Photojournalists are expected to have a feeling of public responsibility. If your photos show that you appear irresponsible or insensitive, it will reflect on your character and your credibility.</a:t>
            </a:r>
          </a:p>
        </p:txBody>
      </p:sp>
    </p:spTree>
    <p:extLst>
      <p:ext uri="{BB962C8B-B14F-4D97-AF65-F5344CB8AC3E}">
        <p14:creationId xmlns:p14="http://schemas.microsoft.com/office/powerpoint/2010/main" val="1200560272"/>
      </p:ext>
    </p:extLst>
  </p:cSld>
  <p:clrMapOvr>
    <a:masterClrMapping/>
  </p:clrMapOvr>
  <p:transition xmlns:p14="http://schemas.microsoft.com/office/powerpoint/2010/mai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Rules for building a portfolio</a:t>
            </a:r>
          </a:p>
        </p:txBody>
      </p:sp>
      <p:sp>
        <p:nvSpPr>
          <p:cNvPr id="3" name="Content Placeholder 2"/>
          <p:cNvSpPr>
            <a:spLocks noGrp="1"/>
          </p:cNvSpPr>
          <p:nvPr>
            <p:ph idx="1"/>
          </p:nvPr>
        </p:nvSpPr>
        <p:spPr/>
        <p:txBody>
          <a:bodyPr/>
          <a:lstStyle/>
          <a:p>
            <a:r>
              <a:rPr lang="en-US"/>
              <a:t>There are none. </a:t>
            </a:r>
          </a:p>
          <a:p>
            <a:r>
              <a:rPr lang="en-US"/>
              <a:t>Photo editors disagree, as noted by comments from the National Press Photographers Association contests, as noted by judge Nancy L. Ford. </a:t>
            </a:r>
          </a:p>
          <a:p>
            <a:pPr marL="0" indent="0">
              <a:buNone/>
            </a:pPr>
            <a:endParaRPr lang="en-US"/>
          </a:p>
        </p:txBody>
      </p:sp>
    </p:spTree>
    <p:extLst>
      <p:ext uri="{BB962C8B-B14F-4D97-AF65-F5344CB8AC3E}">
        <p14:creationId xmlns:p14="http://schemas.microsoft.com/office/powerpoint/2010/main" val="1906943068"/>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they look for</a:t>
            </a:r>
          </a:p>
        </p:txBody>
      </p:sp>
      <p:sp>
        <p:nvSpPr>
          <p:cNvPr id="3" name="Content Placeholder 2"/>
          <p:cNvSpPr>
            <a:spLocks noGrp="1"/>
          </p:cNvSpPr>
          <p:nvPr>
            <p:ph idx="1"/>
          </p:nvPr>
        </p:nvSpPr>
        <p:spPr/>
        <p:txBody>
          <a:bodyPr/>
          <a:lstStyle/>
          <a:p>
            <a:r>
              <a:rPr lang="en-US"/>
              <a:t>You need an assertive character to be a successful photojournalist.</a:t>
            </a:r>
          </a:p>
          <a:p>
            <a:r>
              <a:rPr lang="en-US"/>
              <a:t>Photojournalists are often told they can’t take pictures. But the assertive ones try to get around that as much as they can. They tend to be rebels.</a:t>
            </a:r>
          </a:p>
          <a:p>
            <a:r>
              <a:rPr lang="en-US"/>
              <a:t>That, of course, is moderated by a duty to journalism ethics!</a:t>
            </a:r>
          </a:p>
        </p:txBody>
      </p:sp>
    </p:spTree>
    <p:extLst>
      <p:ext uri="{BB962C8B-B14F-4D97-AF65-F5344CB8AC3E}">
        <p14:creationId xmlns:p14="http://schemas.microsoft.com/office/powerpoint/2010/main" val="2098540754"/>
      </p:ext>
    </p:extLst>
  </p:cSld>
  <p:clrMapOvr>
    <a:masterClrMapping/>
  </p:clrMapOvr>
  <p:transition xmlns:p14="http://schemas.microsoft.com/office/powerpoint/2010/mai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Comments from photo editors</a:t>
            </a:r>
          </a:p>
        </p:txBody>
      </p:sp>
      <p:sp>
        <p:nvSpPr>
          <p:cNvPr id="3" name="Content Placeholder 2"/>
          <p:cNvSpPr>
            <a:spLocks noGrp="1"/>
          </p:cNvSpPr>
          <p:nvPr>
            <p:ph idx="1"/>
          </p:nvPr>
        </p:nvSpPr>
        <p:spPr/>
        <p:txBody>
          <a:bodyPr>
            <a:noAutofit/>
          </a:bodyPr>
          <a:lstStyle/>
          <a:p>
            <a:r>
              <a:rPr lang="en-US" dirty="0"/>
              <a:t>Here are some comments from photo editors regarding portfolios.</a:t>
            </a:r>
          </a:p>
          <a:p>
            <a:pPr marL="0" indent="0">
              <a:buNone/>
            </a:pPr>
            <a:r>
              <a:rPr lang="en-US" dirty="0"/>
              <a:t>“It's important to show the reviewer that you can handle the typical  newspaper assignment of news, features and sports.  The challenge is to make  each and every image in the portfolio ‘sing.’  You make them sing by  capturing fleeting moments; by getting a unique angle that no one else sees;  by unique composition of elements; by use of different lenses.  In this </a:t>
            </a:r>
            <a:r>
              <a:rPr lang="en-US" dirty="0" smtClean="0"/>
              <a:t>age of </a:t>
            </a:r>
            <a:r>
              <a:rPr lang="en-US" dirty="0"/>
              <a:t>visual overload, our job as photojournalists is to surprise the readers.  Show them something they didn't expect.”</a:t>
            </a:r>
          </a:p>
          <a:p>
            <a:pPr marL="0" indent="0">
              <a:buNone/>
            </a:pPr>
            <a:r>
              <a:rPr lang="en-US" sz="1600" dirty="0"/>
              <a:t>--Clem Murray, director of photography, </a:t>
            </a:r>
            <a:r>
              <a:rPr lang="en-US" sz="1600" i="1" dirty="0"/>
              <a:t>The Philadelphia Inquirer</a:t>
            </a:r>
            <a:r>
              <a:rPr lang="en-US" sz="1600" dirty="0"/>
              <a:t>.</a:t>
            </a:r>
          </a:p>
        </p:txBody>
      </p:sp>
    </p:spTree>
    <p:extLst>
      <p:ext uri="{BB962C8B-B14F-4D97-AF65-F5344CB8AC3E}">
        <p14:creationId xmlns:p14="http://schemas.microsoft.com/office/powerpoint/2010/main" val="920643731"/>
      </p:ext>
    </p:extLst>
  </p:cSld>
  <p:clrMapOvr>
    <a:masterClrMapping/>
  </p:clrMapOvr>
  <p:transition xmlns:p14="http://schemas.microsoft.com/office/powerpoint/2010/mai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Comments from photo editors</a:t>
            </a:r>
          </a:p>
        </p:txBody>
      </p:sp>
      <p:sp>
        <p:nvSpPr>
          <p:cNvPr id="3" name="Content Placeholder 2"/>
          <p:cNvSpPr>
            <a:spLocks noGrp="1"/>
          </p:cNvSpPr>
          <p:nvPr>
            <p:ph idx="1"/>
          </p:nvPr>
        </p:nvSpPr>
        <p:spPr/>
        <p:txBody>
          <a:bodyPr/>
          <a:lstStyle/>
          <a:p>
            <a:r>
              <a:rPr lang="en-US"/>
              <a:t>“I look for style. Photographers who see the world a little differently can shoot the same old thing, but produce pictures that tell wonderful stories in a way I haven't seen before. I like to be surprised by a fresh approach or a different point of view.”</a:t>
            </a:r>
          </a:p>
          <a:p>
            <a:pPr marL="0" indent="0">
              <a:buNone/>
            </a:pPr>
            <a:r>
              <a:rPr lang="en-US"/>
              <a:t>--</a:t>
            </a:r>
            <a:r>
              <a:rPr lang="en-US" sz="1600"/>
              <a:t>Curt Chandler, </a:t>
            </a:r>
            <a:r>
              <a:rPr lang="en-US" sz="1600" i="1"/>
              <a:t>Pittsburgh Post Gazette</a:t>
            </a:r>
          </a:p>
        </p:txBody>
      </p:sp>
    </p:spTree>
    <p:extLst>
      <p:ext uri="{BB962C8B-B14F-4D97-AF65-F5344CB8AC3E}">
        <p14:creationId xmlns:p14="http://schemas.microsoft.com/office/powerpoint/2010/main" val="2263569329"/>
      </p:ext>
    </p:extLst>
  </p:cSld>
  <p:clrMapOvr>
    <a:masterClrMapping/>
  </p:clrMapOvr>
  <p:transition xmlns:p14="http://schemas.microsoft.com/office/powerpoint/2010/mai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Comments from photo editors</a:t>
            </a:r>
          </a:p>
        </p:txBody>
      </p:sp>
      <p:sp>
        <p:nvSpPr>
          <p:cNvPr id="3" name="Content Placeholder 2"/>
          <p:cNvSpPr>
            <a:spLocks noGrp="1"/>
          </p:cNvSpPr>
          <p:nvPr>
            <p:ph idx="1"/>
          </p:nvPr>
        </p:nvSpPr>
        <p:spPr/>
        <p:txBody>
          <a:bodyPr/>
          <a:lstStyle/>
          <a:p>
            <a:pPr marL="0" indent="0">
              <a:buNone/>
            </a:pPr>
            <a:r>
              <a:rPr lang="en-US" dirty="0"/>
              <a:t> What do I like in a portfolio?  </a:t>
            </a:r>
          </a:p>
          <a:p>
            <a:r>
              <a:rPr lang="en-US" dirty="0"/>
              <a:t>Storytelling images.  Pictures that have emotion, humor, personality. Good use of foreground and background. Variety. </a:t>
            </a:r>
          </a:p>
          <a:p>
            <a:r>
              <a:rPr lang="en-US" dirty="0"/>
              <a:t>Compassion. Content. Good use of light, color, patterns and texture. Technical </a:t>
            </a:r>
          </a:p>
          <a:p>
            <a:r>
              <a:rPr lang="en-US" dirty="0"/>
              <a:t>Quality. Respect for subjects. Style. Risk taking. Surprise. </a:t>
            </a:r>
          </a:p>
          <a:p>
            <a:pPr marL="0" indent="0">
              <a:buNone/>
            </a:pPr>
            <a:r>
              <a:rPr lang="en-US" sz="1600" dirty="0"/>
              <a:t>--Bill </a:t>
            </a:r>
            <a:r>
              <a:rPr lang="en-US" sz="1600" dirty="0" err="1"/>
              <a:t>Ostendorf</a:t>
            </a:r>
            <a:r>
              <a:rPr lang="en-US" sz="1600" dirty="0"/>
              <a:t>, </a:t>
            </a:r>
            <a:r>
              <a:rPr lang="en-US" sz="1600" dirty="0" smtClean="0"/>
              <a:t>managing </a:t>
            </a:r>
            <a:r>
              <a:rPr lang="en-US" sz="1600" dirty="0"/>
              <a:t>editor/visuals</a:t>
            </a:r>
            <a:r>
              <a:rPr lang="en-US" sz="1600" i="1" dirty="0"/>
              <a:t>, The Providence Journal</a:t>
            </a:r>
            <a:r>
              <a:rPr lang="en-US" sz="1600" dirty="0"/>
              <a:t>.</a:t>
            </a:r>
          </a:p>
        </p:txBody>
      </p:sp>
    </p:spTree>
    <p:extLst>
      <p:ext uri="{BB962C8B-B14F-4D97-AF65-F5344CB8AC3E}">
        <p14:creationId xmlns:p14="http://schemas.microsoft.com/office/powerpoint/2010/main" val="3274799684"/>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Comments from photo editors</a:t>
            </a:r>
          </a:p>
        </p:txBody>
      </p:sp>
      <p:sp>
        <p:nvSpPr>
          <p:cNvPr id="3" name="Content Placeholder 2"/>
          <p:cNvSpPr>
            <a:spLocks noGrp="1"/>
          </p:cNvSpPr>
          <p:nvPr>
            <p:ph idx="1"/>
          </p:nvPr>
        </p:nvSpPr>
        <p:spPr/>
        <p:txBody>
          <a:bodyPr/>
          <a:lstStyle/>
          <a:p>
            <a:r>
              <a:rPr lang="en-US"/>
              <a:t>I don't care what you put in, as long as YOU feel is a good representation of your abilities, YOU like it, and YOU are proud of it and YOU think it is acceptable work to be published in a community newspaper.  I want to see if you can feel, then photograph and deliver emotion to the reader.</a:t>
            </a:r>
          </a:p>
          <a:p>
            <a:pPr marL="0" indent="0">
              <a:buNone/>
            </a:pPr>
            <a:r>
              <a:rPr lang="en-US" sz="1600"/>
              <a:t>-- Nancy L. Ford, photojournalist/NPPA judge. See: http://www.nlford.com/career/portfolio.shtml#Clem</a:t>
            </a:r>
          </a:p>
        </p:txBody>
      </p:sp>
    </p:spTree>
    <p:extLst>
      <p:ext uri="{BB962C8B-B14F-4D97-AF65-F5344CB8AC3E}">
        <p14:creationId xmlns:p14="http://schemas.microsoft.com/office/powerpoint/2010/main" val="2225056443"/>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Great photography</a:t>
            </a:r>
            <a:endParaRPr lang="en-US" dirty="0"/>
          </a:p>
        </p:txBody>
      </p:sp>
      <p:sp>
        <p:nvSpPr>
          <p:cNvPr id="3" name="Content Placeholder 2"/>
          <p:cNvSpPr>
            <a:spLocks noGrp="1"/>
          </p:cNvSpPr>
          <p:nvPr>
            <p:ph idx="1"/>
          </p:nvPr>
        </p:nvSpPr>
        <p:spPr/>
        <p:txBody>
          <a:bodyPr/>
          <a:lstStyle/>
          <a:p>
            <a:r>
              <a:rPr lang="en-US" dirty="0" smtClean="0"/>
              <a:t>This </a:t>
            </a:r>
            <a:r>
              <a:rPr lang="en-US" dirty="0" smtClean="0">
                <a:hlinkClick r:id="rId2"/>
              </a:rPr>
              <a:t>photographer from Reuters news agency </a:t>
            </a:r>
            <a:r>
              <a:rPr lang="en-US" dirty="0" smtClean="0"/>
              <a:t>gives us tips on how to improve our photojournalism while showing a portfolio of his best </a:t>
            </a:r>
            <a:r>
              <a:rPr lang="en-US" dirty="0"/>
              <a:t>work. </a:t>
            </a:r>
            <a:r>
              <a:rPr lang="en-US" sz="1200" dirty="0"/>
              <a:t>http://</a:t>
            </a:r>
            <a:r>
              <a:rPr lang="en-US" sz="1200" dirty="0" err="1"/>
              <a:t>www.youtube.com</a:t>
            </a:r>
            <a:r>
              <a:rPr lang="en-US" sz="1200" dirty="0"/>
              <a:t>/</a:t>
            </a:r>
            <a:r>
              <a:rPr lang="en-US" sz="1200" dirty="0" err="1"/>
              <a:t>watch?v</a:t>
            </a:r>
            <a:r>
              <a:rPr lang="en-US" sz="1200" dirty="0"/>
              <a:t>=zsO9IObsaRA </a:t>
            </a:r>
          </a:p>
        </p:txBody>
      </p:sp>
      <p:pic>
        <p:nvPicPr>
          <p:cNvPr id="4" name="Picture 3" descr="reutersphoto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8034" y="3526573"/>
            <a:ext cx="4568138" cy="2763441"/>
          </a:xfrm>
          <a:prstGeom prst="rect">
            <a:avLst/>
          </a:prstGeom>
        </p:spPr>
      </p:pic>
    </p:spTree>
    <p:extLst>
      <p:ext uri="{BB962C8B-B14F-4D97-AF65-F5344CB8AC3E}">
        <p14:creationId xmlns:p14="http://schemas.microsoft.com/office/powerpoint/2010/main" val="272778659"/>
      </p:ext>
    </p:extLst>
  </p:cSld>
  <p:clrMapOvr>
    <a:masterClrMapping/>
  </p:clrMapOvr>
  <p:transition xmlns:p14="http://schemas.microsoft.com/office/powerpoint/2010/mai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Rules?</a:t>
            </a:r>
          </a:p>
        </p:txBody>
      </p:sp>
      <p:sp>
        <p:nvSpPr>
          <p:cNvPr id="3" name="Content Placeholder 2"/>
          <p:cNvSpPr>
            <a:spLocks noGrp="1"/>
          </p:cNvSpPr>
          <p:nvPr>
            <p:ph idx="1"/>
          </p:nvPr>
        </p:nvSpPr>
        <p:spPr/>
        <p:txBody>
          <a:bodyPr/>
          <a:lstStyle/>
          <a:p>
            <a:r>
              <a:rPr lang="en-US"/>
              <a:t>One will say, “Take this photo out.”</a:t>
            </a:r>
          </a:p>
          <a:p>
            <a:r>
              <a:rPr lang="en-US"/>
              <a:t>The next will say, “Leave this photo in.”</a:t>
            </a:r>
          </a:p>
          <a:p>
            <a:r>
              <a:rPr lang="en-US"/>
              <a:t>The next will say, “You need more of this.”</a:t>
            </a:r>
          </a:p>
          <a:p>
            <a:r>
              <a:rPr lang="en-US"/>
              <a:t>The other will say, “You need less of this.”</a:t>
            </a:r>
          </a:p>
          <a:p>
            <a:r>
              <a:rPr lang="en-US"/>
              <a:t>Another will say, “You need 24 images.” The next, “You need only 12.”</a:t>
            </a:r>
          </a:p>
        </p:txBody>
      </p:sp>
    </p:spTree>
    <p:extLst>
      <p:ext uri="{BB962C8B-B14F-4D97-AF65-F5344CB8AC3E}">
        <p14:creationId xmlns:p14="http://schemas.microsoft.com/office/powerpoint/2010/main" val="2044047153"/>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Guidelines</a:t>
            </a:r>
          </a:p>
        </p:txBody>
      </p:sp>
      <p:sp>
        <p:nvSpPr>
          <p:cNvPr id="3" name="Content Placeholder 2"/>
          <p:cNvSpPr>
            <a:spLocks noGrp="1"/>
          </p:cNvSpPr>
          <p:nvPr>
            <p:ph idx="1"/>
          </p:nvPr>
        </p:nvSpPr>
        <p:spPr>
          <a:xfrm>
            <a:off x="415925" y="2756646"/>
            <a:ext cx="4923885" cy="3491753"/>
          </a:xfrm>
        </p:spPr>
        <p:txBody>
          <a:bodyPr/>
          <a:lstStyle/>
          <a:p>
            <a:r>
              <a:rPr lang="en-US"/>
              <a:t>So if we have no actual rules, we do have some pretty clear guidelines regarding what kinds of portfolios attract an editor’s attention.</a:t>
            </a:r>
          </a:p>
          <a:p>
            <a:r>
              <a:rPr lang="en-US"/>
              <a:t>First, how do we submit our portfolios?</a:t>
            </a:r>
          </a:p>
        </p:txBody>
      </p:sp>
      <p:pic>
        <p:nvPicPr>
          <p:cNvPr id="4" name="Picture 3" descr="portfoli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9810" y="2896334"/>
            <a:ext cx="3385090" cy="3215836"/>
          </a:xfrm>
          <a:prstGeom prst="rect">
            <a:avLst/>
          </a:prstGeom>
        </p:spPr>
      </p:pic>
    </p:spTree>
    <p:extLst>
      <p:ext uri="{BB962C8B-B14F-4D97-AF65-F5344CB8AC3E}">
        <p14:creationId xmlns:p14="http://schemas.microsoft.com/office/powerpoint/2010/main" val="3733615479"/>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Hard copies</a:t>
            </a:r>
          </a:p>
        </p:txBody>
      </p:sp>
      <p:sp>
        <p:nvSpPr>
          <p:cNvPr id="3" name="Content Placeholder 2"/>
          <p:cNvSpPr>
            <a:spLocks noGrp="1"/>
          </p:cNvSpPr>
          <p:nvPr>
            <p:ph idx="1"/>
          </p:nvPr>
        </p:nvSpPr>
        <p:spPr/>
        <p:txBody>
          <a:bodyPr/>
          <a:lstStyle/>
          <a:p>
            <a:r>
              <a:rPr lang="en-US"/>
              <a:t>Some editors prefer to see actual photos. These should be carefully prepared in Photoshop and printed high-resolution (300 ppi), in about 8 inch by 10 inch size.</a:t>
            </a:r>
          </a:p>
          <a:p>
            <a:r>
              <a:rPr lang="en-US"/>
              <a:t>Also usually part of a physical portfolio will be tear sheets—that is, copies of your photos actually published in magazines and newspapers. </a:t>
            </a:r>
          </a:p>
          <a:p>
            <a:r>
              <a:rPr lang="en-US"/>
              <a:t>More and more photos are published online, but tear sheets still are a way to impress an editor with your demonstrated credentials—usually. Some photo editors do say they don’t care to see clips, just great photos.</a:t>
            </a:r>
          </a:p>
        </p:txBody>
      </p:sp>
    </p:spTree>
    <p:extLst>
      <p:ext uri="{BB962C8B-B14F-4D97-AF65-F5344CB8AC3E}">
        <p14:creationId xmlns:p14="http://schemas.microsoft.com/office/powerpoint/2010/main" val="802099445"/>
      </p:ext>
    </p:extLst>
  </p:cSld>
  <p:clrMapOvr>
    <a:masterClrMapping/>
  </p:clrMapOvr>
  <p:transition xmlns:p14="http://schemas.microsoft.com/office/powerpoint/2010/mai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CD/DVD</a:t>
            </a:r>
          </a:p>
        </p:txBody>
      </p:sp>
      <p:sp>
        <p:nvSpPr>
          <p:cNvPr id="3" name="Content Placeholder 2"/>
          <p:cNvSpPr>
            <a:spLocks noGrp="1"/>
          </p:cNvSpPr>
          <p:nvPr>
            <p:ph idx="1"/>
          </p:nvPr>
        </p:nvSpPr>
        <p:spPr/>
        <p:txBody>
          <a:bodyPr/>
          <a:lstStyle/>
          <a:p>
            <a:r>
              <a:rPr lang="en-US" dirty="0"/>
              <a:t>More photo editors now accept your work on a CD. </a:t>
            </a:r>
          </a:p>
          <a:p>
            <a:r>
              <a:rPr lang="en-US" dirty="0"/>
              <a:t>Make sure yours works in both PC and Mac format.</a:t>
            </a:r>
          </a:p>
          <a:p>
            <a:r>
              <a:rPr lang="en-US" dirty="0"/>
              <a:t>Usually these are simple jpegs, and not PowerPoint slide shows.</a:t>
            </a:r>
          </a:p>
        </p:txBody>
      </p:sp>
    </p:spTree>
    <p:extLst>
      <p:ext uri="{BB962C8B-B14F-4D97-AF65-F5344CB8AC3E}">
        <p14:creationId xmlns:p14="http://schemas.microsoft.com/office/powerpoint/2010/main" val="248597490"/>
      </p:ext>
    </p:extLst>
  </p:cSld>
  <p:clrMapOvr>
    <a:masterClrMapping/>
  </p:clrMapOvr>
  <p:transition xmlns:p14="http://schemas.microsoft.com/office/powerpoint/2010/mai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Website</a:t>
            </a:r>
          </a:p>
        </p:txBody>
      </p:sp>
      <p:sp>
        <p:nvSpPr>
          <p:cNvPr id="3" name="Content Placeholder 2"/>
          <p:cNvSpPr>
            <a:spLocks noGrp="1"/>
          </p:cNvSpPr>
          <p:nvPr>
            <p:ph idx="1"/>
          </p:nvPr>
        </p:nvSpPr>
        <p:spPr/>
        <p:txBody>
          <a:bodyPr/>
          <a:lstStyle/>
          <a:p>
            <a:r>
              <a:rPr lang="en-US"/>
              <a:t>Also more and more acceptable are portfolios on a website. It’s easy to set up a simple website URL bringing an editor directly to your photos. </a:t>
            </a:r>
          </a:p>
          <a:p>
            <a:r>
              <a:rPr lang="en-US"/>
              <a:t>You may also wish to set up a website slide show. You can do that using Bridge.</a:t>
            </a:r>
          </a:p>
        </p:txBody>
      </p:sp>
    </p:spTree>
    <p:extLst>
      <p:ext uri="{BB962C8B-B14F-4D97-AF65-F5344CB8AC3E}">
        <p14:creationId xmlns:p14="http://schemas.microsoft.com/office/powerpoint/2010/main" val="864999640"/>
      </p:ext>
    </p:extLst>
  </p:cSld>
  <p:clrMapOvr>
    <a:masterClrMapping/>
  </p:clrMapOvr>
  <p:transition xmlns:p14="http://schemas.microsoft.com/office/powerpoint/2010/mai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How to choose</a:t>
            </a:r>
          </a:p>
        </p:txBody>
      </p:sp>
      <p:sp>
        <p:nvSpPr>
          <p:cNvPr id="3" name="Content Placeholder 2"/>
          <p:cNvSpPr>
            <a:spLocks noGrp="1"/>
          </p:cNvSpPr>
          <p:nvPr>
            <p:ph idx="1"/>
          </p:nvPr>
        </p:nvSpPr>
        <p:spPr/>
        <p:txBody>
          <a:bodyPr/>
          <a:lstStyle/>
          <a:p>
            <a:r>
              <a:rPr lang="en-US" dirty="0"/>
              <a:t>Photos for your portfolio, as is most obvious, should reflect the </a:t>
            </a:r>
            <a:r>
              <a:rPr lang="en-US" i="1" dirty="0"/>
              <a:t>best</a:t>
            </a:r>
            <a:r>
              <a:rPr lang="en-US" dirty="0"/>
              <a:t> work you can do.</a:t>
            </a:r>
          </a:p>
          <a:p>
            <a:r>
              <a:rPr lang="en-US" dirty="0"/>
              <a:t>Your entire portfolio will likely be judged by your weakest image. So don’t include any less than your best.</a:t>
            </a:r>
          </a:p>
        </p:txBody>
      </p:sp>
    </p:spTree>
    <p:extLst>
      <p:ext uri="{BB962C8B-B14F-4D97-AF65-F5344CB8AC3E}">
        <p14:creationId xmlns:p14="http://schemas.microsoft.com/office/powerpoint/2010/main" val="2081562791"/>
      </p:ext>
    </p:extLst>
  </p:cSld>
  <p:clrMapOvr>
    <a:masterClrMapping/>
  </p:clrMapOvr>
  <p:transition xmlns:p14="http://schemas.microsoft.com/office/powerpoint/2010/mai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Subjects</a:t>
            </a:r>
          </a:p>
        </p:txBody>
      </p:sp>
      <p:sp>
        <p:nvSpPr>
          <p:cNvPr id="3" name="Content Placeholder 2"/>
          <p:cNvSpPr>
            <a:spLocks noGrp="1"/>
          </p:cNvSpPr>
          <p:nvPr>
            <p:ph idx="1"/>
          </p:nvPr>
        </p:nvSpPr>
        <p:spPr/>
        <p:txBody>
          <a:bodyPr>
            <a:normAutofit lnSpcReduction="10000"/>
          </a:bodyPr>
          <a:lstStyle/>
          <a:p>
            <a:pPr marL="0" indent="0">
              <a:buNone/>
            </a:pPr>
            <a:r>
              <a:rPr lang="en-US"/>
              <a:t>Begin by trying to choose a variety of subjects, to show your versatility. Try to find at least one example in each of these categories:</a:t>
            </a:r>
          </a:p>
          <a:p>
            <a:r>
              <a:rPr lang="en-US"/>
              <a:t>Spot news.</a:t>
            </a:r>
          </a:p>
          <a:p>
            <a:r>
              <a:rPr lang="en-US"/>
              <a:t>Features.</a:t>
            </a:r>
          </a:p>
          <a:p>
            <a:r>
              <a:rPr lang="en-US"/>
              <a:t>Sports.</a:t>
            </a:r>
          </a:p>
          <a:p>
            <a:r>
              <a:rPr lang="en-US"/>
              <a:t>Photo story.</a:t>
            </a:r>
          </a:p>
          <a:p>
            <a:r>
              <a:rPr lang="en-US"/>
              <a:t>Photo illustration and/or formal portrait.</a:t>
            </a:r>
          </a:p>
        </p:txBody>
      </p:sp>
    </p:spTree>
    <p:extLst>
      <p:ext uri="{BB962C8B-B14F-4D97-AF65-F5344CB8AC3E}">
        <p14:creationId xmlns:p14="http://schemas.microsoft.com/office/powerpoint/2010/main" val="4239885525"/>
      </p:ext>
    </p:extLst>
  </p:cSld>
  <p:clrMapOvr>
    <a:masterClrMapping/>
  </p:clrMapOvr>
  <p:transition xmlns:p14="http://schemas.microsoft.com/office/powerpoint/2010/main" spd="slow">
    <p:wip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po">
  <a:themeElements>
    <a:clrScheme name="Expo">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Expo">
      <a:majorFont>
        <a:latin typeface="Calibri"/>
        <a:ea typeface=""/>
        <a:cs typeface=""/>
        <a:font script="Jpan" typeface="ＭＳ ゴシック"/>
      </a:majorFont>
      <a:minorFont>
        <a:latin typeface="Calibri"/>
        <a:ea typeface=""/>
        <a:cs typeface=""/>
        <a:font script="Jpan" typeface="ＭＳ ゴシック"/>
      </a:minorFont>
    </a:fontScheme>
    <a:fmtScheme name="Expo">
      <a:fillStyleLst>
        <a:solidFill>
          <a:schemeClr val="phClr"/>
        </a:solidFill>
        <a:gradFill rotWithShape="1">
          <a:gsLst>
            <a:gs pos="0">
              <a:schemeClr val="phClr">
                <a:tint val="100000"/>
                <a:satMod val="130000"/>
              </a:schemeClr>
            </a:gs>
            <a:gs pos="100000">
              <a:schemeClr val="phClr">
                <a:tint val="50000"/>
                <a:satMod val="150000"/>
              </a:schemeClr>
            </a:gs>
          </a:gsLst>
          <a:lin ang="16200000" scaled="1"/>
        </a:gradFill>
        <a:gradFill rotWithShape="1">
          <a:gsLst>
            <a:gs pos="0">
              <a:schemeClr val="phClr">
                <a:shade val="93000"/>
                <a:satMod val="130000"/>
              </a:schemeClr>
            </a:gs>
            <a:gs pos="60000">
              <a:schemeClr val="phClr">
                <a:tint val="80000"/>
                <a:shade val="93000"/>
                <a:satMod val="130000"/>
              </a:schemeClr>
            </a:gs>
            <a:gs pos="100000">
              <a:schemeClr val="phClr">
                <a:tint val="50000"/>
                <a:shade val="94000"/>
                <a:alpha val="100000"/>
                <a:satMod val="135000"/>
              </a:schemeClr>
            </a:gs>
          </a:gsLst>
          <a:lin ang="16200000" scaled="0"/>
        </a:gra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34925" cap="flat" cmpd="sng" algn="ctr">
          <a:gradFill>
            <a:gsLst>
              <a:gs pos="0">
                <a:schemeClr val="accent1">
                  <a:lumMod val="40000"/>
                  <a:lumOff val="60000"/>
                </a:schemeClr>
              </a:gs>
              <a:gs pos="50000">
                <a:schemeClr val="accent1"/>
              </a:gs>
              <a:gs pos="100000">
                <a:schemeClr val="accent1">
                  <a:lumMod val="50000"/>
                </a:schemeClr>
              </a:gs>
            </a:gsLst>
            <a:lin ang="18600000" scaled="0"/>
          </a:gradFill>
          <a:prstDash val="solid"/>
        </a:ln>
      </a:lnStyleLst>
      <a:effectStyleLst>
        <a:effectStyle>
          <a:effectLst/>
        </a:effectStyle>
        <a:effectStyle>
          <a:effectLst>
            <a:innerShdw blurRad="50800" dist="25400" dir="13500000">
              <a:srgbClr val="C0C0C0">
                <a:alpha val="75000"/>
              </a:srgbClr>
            </a:innerShdw>
            <a:outerShdw blurRad="63500" dist="38100" dir="5400000" sx="105000" sy="105000" algn="br" rotWithShape="0">
              <a:srgbClr val="000000">
                <a:alpha val="30000"/>
              </a:srgbClr>
            </a:outerShdw>
          </a:effectLst>
        </a:effectStyle>
        <a:effectStyle>
          <a:effectLst>
            <a:innerShdw blurRad="50800" dist="25400" dir="16200000">
              <a:srgbClr val="C0C0C0">
                <a:alpha val="75000"/>
              </a:srgbClr>
            </a:innerShdw>
            <a:reflection blurRad="63500" stA="40000" endPos="50000" dist="12700" dir="54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a:blip xmlns:r="http://schemas.openxmlformats.org/officeDocument/2006/relationships" r:embed="rId1"/>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Expo.thmx</Template>
  <TotalTime>109</TotalTime>
  <Words>1617</Words>
  <Application>Microsoft Macintosh PowerPoint</Application>
  <PresentationFormat>On-screen Show (4:3)</PresentationFormat>
  <Paragraphs>98</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Expo</vt:lpstr>
      <vt:lpstr>Portfolios</vt:lpstr>
      <vt:lpstr>Rules for building a portfolio</vt:lpstr>
      <vt:lpstr>Rules?</vt:lpstr>
      <vt:lpstr>Guidelines</vt:lpstr>
      <vt:lpstr>Hard copies</vt:lpstr>
      <vt:lpstr>CD/DVD</vt:lpstr>
      <vt:lpstr>Website</vt:lpstr>
      <vt:lpstr>How to choose</vt:lpstr>
      <vt:lpstr>Subjects</vt:lpstr>
      <vt:lpstr>Critique</vt:lpstr>
      <vt:lpstr>Missing categories</vt:lpstr>
      <vt:lpstr>How many?</vt:lpstr>
      <vt:lpstr>Quality</vt:lpstr>
      <vt:lpstr>Clichés to avoid</vt:lpstr>
      <vt:lpstr>Photos to avoid</vt:lpstr>
      <vt:lpstr>Photos to avoid</vt:lpstr>
      <vt:lpstr>Other clichés</vt:lpstr>
      <vt:lpstr>What they look for</vt:lpstr>
      <vt:lpstr>What they look for</vt:lpstr>
      <vt:lpstr>What they look for</vt:lpstr>
      <vt:lpstr>Comments from photo editors</vt:lpstr>
      <vt:lpstr>Comments from photo editors</vt:lpstr>
      <vt:lpstr>Comments from photo editors</vt:lpstr>
      <vt:lpstr>Comments from photo editors</vt:lpstr>
      <vt:lpstr>Great photography</vt:lpstr>
    </vt:vector>
  </TitlesOfParts>
  <Company>NDSU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Portfolios</dc:title>
  <dc:creator>Ross Collins</dc:creator>
  <cp:lastModifiedBy>Ross Collins</cp:lastModifiedBy>
  <cp:revision>31</cp:revision>
  <dcterms:created xsi:type="dcterms:W3CDTF">2012-04-20T16:28:01Z</dcterms:created>
  <dcterms:modified xsi:type="dcterms:W3CDTF">2014-05-01T21:19:29Z</dcterms:modified>
</cp:coreProperties>
</file>